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9" r:id="rId5"/>
    <p:sldId id="295" r:id="rId6"/>
    <p:sldId id="268" r:id="rId7"/>
    <p:sldId id="278" r:id="rId8"/>
    <p:sldId id="260" r:id="rId9"/>
    <p:sldId id="261" r:id="rId10"/>
    <p:sldId id="262" r:id="rId11"/>
    <p:sldId id="265" r:id="rId12"/>
    <p:sldId id="269" r:id="rId13"/>
    <p:sldId id="270" r:id="rId14"/>
    <p:sldId id="279" r:id="rId15"/>
    <p:sldId id="264" r:id="rId16"/>
    <p:sldId id="266" r:id="rId17"/>
    <p:sldId id="280" r:id="rId18"/>
    <p:sldId id="274" r:id="rId19"/>
    <p:sldId id="275" r:id="rId20"/>
    <p:sldId id="276" r:id="rId21"/>
    <p:sldId id="281" r:id="rId22"/>
    <p:sldId id="282" r:id="rId23"/>
    <p:sldId id="277" r:id="rId24"/>
    <p:sldId id="283" r:id="rId25"/>
    <p:sldId id="288" r:id="rId26"/>
    <p:sldId id="289" r:id="rId27"/>
    <p:sldId id="291" r:id="rId28"/>
    <p:sldId id="297" r:id="rId29"/>
    <p:sldId id="296" r:id="rId30"/>
    <p:sldId id="287" r:id="rId31"/>
    <p:sldId id="290" r:id="rId32"/>
    <p:sldId id="285" r:id="rId33"/>
    <p:sldId id="286" r:id="rId34"/>
    <p:sldId id="292" r:id="rId35"/>
    <p:sldId id="293" r:id="rId36"/>
    <p:sldId id="272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8" autoAdjust="0"/>
    <p:restoredTop sz="94660"/>
  </p:normalViewPr>
  <p:slideViewPr>
    <p:cSldViewPr snapToGrid="0">
      <p:cViewPr>
        <p:scale>
          <a:sx n="75" d="100"/>
          <a:sy n="75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2013/1/1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96944" cy="3096344"/>
          </a:xfrm>
        </p:spPr>
        <p:txBody>
          <a:bodyPr>
            <a:noAutofit/>
          </a:bodyPr>
          <a:lstStyle/>
          <a:p>
            <a:r>
              <a:rPr lang="ja-JP" altLang="en-US" sz="5400" dirty="0" smtClean="0">
                <a:latin typeface="HG丸ｺﾞｼｯｸM-PRO" pitchFamily="50" charset="-128"/>
                <a:ea typeface="HG丸ｺﾞｼｯｸM-PRO" pitchFamily="50" charset="-128"/>
              </a:rPr>
              <a:t>フィルタの世界観</a:t>
            </a:r>
            <a:endParaRPr kumimoji="1" lang="ja-JP" altLang="en-US" sz="5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37636" y="4437112"/>
            <a:ext cx="3390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600" dirty="0" smtClean="0">
                <a:latin typeface="+mj-ea"/>
                <a:ea typeface="+mj-ea"/>
              </a:rPr>
              <a:t>2013</a:t>
            </a:r>
            <a:r>
              <a:rPr lang="en-US" altLang="ja-JP" sz="3600" dirty="0" smtClean="0">
                <a:latin typeface="+mj-ea"/>
                <a:ea typeface="+mj-ea"/>
              </a:rPr>
              <a:t>/01/01</a:t>
            </a:r>
          </a:p>
          <a:p>
            <a:pPr algn="r"/>
            <a:r>
              <a:rPr kumimoji="1" lang="ja-JP" altLang="en-US" sz="3600" dirty="0" smtClean="0"/>
              <a:t>星 貴之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042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フーリエ変換</a:t>
            </a:r>
            <a:endParaRPr kumimoji="1" lang="ja-JP" altLang="en-US" dirty="0"/>
          </a:p>
        </p:txBody>
      </p:sp>
      <p:cxnSp>
        <p:nvCxnSpPr>
          <p:cNvPr id="4" name="直線矢印コネクタ 2"/>
          <p:cNvCxnSpPr>
            <a:cxnSpLocks noChangeShapeType="1"/>
          </p:cNvCxnSpPr>
          <p:nvPr/>
        </p:nvCxnSpPr>
        <p:spPr bwMode="auto">
          <a:xfrm>
            <a:off x="777005" y="3750129"/>
            <a:ext cx="4680520" cy="208823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矢印コネクタ 2"/>
          <p:cNvCxnSpPr>
            <a:cxnSpLocks noChangeShapeType="1"/>
          </p:cNvCxnSpPr>
          <p:nvPr/>
        </p:nvCxnSpPr>
        <p:spPr bwMode="auto">
          <a:xfrm flipV="1">
            <a:off x="255635" y="2840822"/>
            <a:ext cx="7916765" cy="171041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矢印コネクタ 2"/>
          <p:cNvCxnSpPr>
            <a:cxnSpLocks noChangeShapeType="1"/>
          </p:cNvCxnSpPr>
          <p:nvPr/>
        </p:nvCxnSpPr>
        <p:spPr bwMode="auto">
          <a:xfrm flipV="1">
            <a:off x="1835696" y="1589889"/>
            <a:ext cx="0" cy="410445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フリーフォーム 16"/>
          <p:cNvSpPr>
            <a:spLocks/>
          </p:cNvSpPr>
          <p:nvPr/>
        </p:nvSpPr>
        <p:spPr bwMode="auto">
          <a:xfrm rot="1443274">
            <a:off x="1470336" y="3877138"/>
            <a:ext cx="3989248" cy="1529433"/>
          </a:xfrm>
          <a:custGeom>
            <a:avLst/>
            <a:gdLst>
              <a:gd name="T0" fmla="*/ 0 w 2041525"/>
              <a:gd name="T1" fmla="*/ 27212 h 891422"/>
              <a:gd name="T2" fmla="*/ 151144 w 2041525"/>
              <a:gd name="T3" fmla="*/ 22537 h 891422"/>
              <a:gd name="T4" fmla="*/ 437497 w 2041525"/>
              <a:gd name="T5" fmla="*/ 29784 h 891422"/>
              <a:gd name="T6" fmla="*/ 724863 w 2041525"/>
              <a:gd name="T7" fmla="*/ 8 h 891422"/>
              <a:gd name="T8" fmla="*/ 946245 w 2041525"/>
              <a:gd name="T9" fmla="*/ 26875 h 891422"/>
              <a:gd name="T10" fmla="*/ 1065770 w 2041525"/>
              <a:gd name="T11" fmla="*/ 30815 h 891422"/>
              <a:gd name="T12" fmla="*/ 1225138 w 2041525"/>
              <a:gd name="T13" fmla="*/ 17755 h 891422"/>
              <a:gd name="T14" fmla="*/ 1412382 w 2041525"/>
              <a:gd name="T15" fmla="*/ 24510 h 891422"/>
              <a:gd name="T16" fmla="*/ 1601146 w 2041525"/>
              <a:gd name="T17" fmla="*/ 7397 h 891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0 w 2041525"/>
              <a:gd name="connsiteY0" fmla="*/ 767394 h 891422"/>
              <a:gd name="connsiteX1" fmla="*/ 108779 w 2041525"/>
              <a:gd name="connsiteY1" fmla="*/ 616834 h 891422"/>
              <a:gd name="connsiteX2" fmla="*/ 557826 w 2041525"/>
              <a:gd name="connsiteY2" fmla="*/ 839919 h 891422"/>
              <a:gd name="connsiteX3" fmla="*/ 924229 w 2041525"/>
              <a:gd name="connsiteY3" fmla="*/ 221 h 891422"/>
              <a:gd name="connsiteX4" fmla="*/ 1206500 w 2041525"/>
              <a:gd name="connsiteY4" fmla="*/ 757869 h 891422"/>
              <a:gd name="connsiteX5" fmla="*/ 1358900 w 2041525"/>
              <a:gd name="connsiteY5" fmla="*/ 868994 h 891422"/>
              <a:gd name="connsiteX6" fmla="*/ 1562100 w 2041525"/>
              <a:gd name="connsiteY6" fmla="*/ 500694 h 891422"/>
              <a:gd name="connsiteX7" fmla="*/ 1800845 w 2041525"/>
              <a:gd name="connsiteY7" fmla="*/ 691195 h 891422"/>
              <a:gd name="connsiteX8" fmla="*/ 2041525 w 2041525"/>
              <a:gd name="connsiteY8" fmla="*/ 208594 h 891422"/>
              <a:gd name="connsiteX0" fmla="*/ 0 w 2041525"/>
              <a:gd name="connsiteY0" fmla="*/ 693795 h 815341"/>
              <a:gd name="connsiteX1" fmla="*/ 108779 w 2041525"/>
              <a:gd name="connsiteY1" fmla="*/ 543235 h 815341"/>
              <a:gd name="connsiteX2" fmla="*/ 557826 w 2041525"/>
              <a:gd name="connsiteY2" fmla="*/ 766320 h 815341"/>
              <a:gd name="connsiteX3" fmla="*/ 632501 w 2041525"/>
              <a:gd name="connsiteY3" fmla="*/ 244 h 815341"/>
              <a:gd name="connsiteX4" fmla="*/ 1206500 w 2041525"/>
              <a:gd name="connsiteY4" fmla="*/ 684270 h 815341"/>
              <a:gd name="connsiteX5" fmla="*/ 1358900 w 2041525"/>
              <a:gd name="connsiteY5" fmla="*/ 795395 h 815341"/>
              <a:gd name="connsiteX6" fmla="*/ 1562100 w 2041525"/>
              <a:gd name="connsiteY6" fmla="*/ 427095 h 815341"/>
              <a:gd name="connsiteX7" fmla="*/ 1800845 w 2041525"/>
              <a:gd name="connsiteY7" fmla="*/ 617596 h 815341"/>
              <a:gd name="connsiteX8" fmla="*/ 2041525 w 2041525"/>
              <a:gd name="connsiteY8" fmla="*/ 134995 h 815341"/>
              <a:gd name="connsiteX0" fmla="*/ 0 w 2041525"/>
              <a:gd name="connsiteY0" fmla="*/ 693795 h 816865"/>
              <a:gd name="connsiteX1" fmla="*/ 108779 w 2041525"/>
              <a:gd name="connsiteY1" fmla="*/ 543235 h 816865"/>
              <a:gd name="connsiteX2" fmla="*/ 557826 w 2041525"/>
              <a:gd name="connsiteY2" fmla="*/ 766320 h 816865"/>
              <a:gd name="connsiteX3" fmla="*/ 632501 w 2041525"/>
              <a:gd name="connsiteY3" fmla="*/ 244 h 816865"/>
              <a:gd name="connsiteX4" fmla="*/ 1206500 w 2041525"/>
              <a:gd name="connsiteY4" fmla="*/ 684270 h 816865"/>
              <a:gd name="connsiteX5" fmla="*/ 1358900 w 2041525"/>
              <a:gd name="connsiteY5" fmla="*/ 795395 h 816865"/>
              <a:gd name="connsiteX6" fmla="*/ 1412582 w 2041525"/>
              <a:gd name="connsiteY6" fmla="*/ 406373 h 816865"/>
              <a:gd name="connsiteX7" fmla="*/ 1800845 w 2041525"/>
              <a:gd name="connsiteY7" fmla="*/ 617596 h 816865"/>
              <a:gd name="connsiteX8" fmla="*/ 2041525 w 2041525"/>
              <a:gd name="connsiteY8" fmla="*/ 134995 h 816865"/>
              <a:gd name="connsiteX0" fmla="*/ 0 w 2041525"/>
              <a:gd name="connsiteY0" fmla="*/ 693555 h 859159"/>
              <a:gd name="connsiteX1" fmla="*/ 108779 w 2041525"/>
              <a:gd name="connsiteY1" fmla="*/ 542995 h 859159"/>
              <a:gd name="connsiteX2" fmla="*/ 557826 w 2041525"/>
              <a:gd name="connsiteY2" fmla="*/ 766080 h 859159"/>
              <a:gd name="connsiteX3" fmla="*/ 632501 w 2041525"/>
              <a:gd name="connsiteY3" fmla="*/ 4 h 859159"/>
              <a:gd name="connsiteX4" fmla="*/ 1143902 w 2041525"/>
              <a:gd name="connsiteY4" fmla="*/ 776434 h 859159"/>
              <a:gd name="connsiteX5" fmla="*/ 1358900 w 2041525"/>
              <a:gd name="connsiteY5" fmla="*/ 795155 h 859159"/>
              <a:gd name="connsiteX6" fmla="*/ 1412582 w 2041525"/>
              <a:gd name="connsiteY6" fmla="*/ 406133 h 859159"/>
              <a:gd name="connsiteX7" fmla="*/ 1800845 w 2041525"/>
              <a:gd name="connsiteY7" fmla="*/ 617356 h 859159"/>
              <a:gd name="connsiteX8" fmla="*/ 2041525 w 2041525"/>
              <a:gd name="connsiteY8" fmla="*/ 134755 h 859159"/>
              <a:gd name="connsiteX0" fmla="*/ 0 w 2041525"/>
              <a:gd name="connsiteY0" fmla="*/ 693555 h 867747"/>
              <a:gd name="connsiteX1" fmla="*/ 108779 w 2041525"/>
              <a:gd name="connsiteY1" fmla="*/ 542995 h 867747"/>
              <a:gd name="connsiteX2" fmla="*/ 557826 w 2041525"/>
              <a:gd name="connsiteY2" fmla="*/ 766080 h 867747"/>
              <a:gd name="connsiteX3" fmla="*/ 632501 w 2041525"/>
              <a:gd name="connsiteY3" fmla="*/ 4 h 867747"/>
              <a:gd name="connsiteX4" fmla="*/ 1143902 w 2041525"/>
              <a:gd name="connsiteY4" fmla="*/ 776434 h 867747"/>
              <a:gd name="connsiteX5" fmla="*/ 1358900 w 2041525"/>
              <a:gd name="connsiteY5" fmla="*/ 795155 h 867747"/>
              <a:gd name="connsiteX6" fmla="*/ 1412582 w 2041525"/>
              <a:gd name="connsiteY6" fmla="*/ 406133 h 867747"/>
              <a:gd name="connsiteX7" fmla="*/ 1800845 w 2041525"/>
              <a:gd name="connsiteY7" fmla="*/ 617356 h 867747"/>
              <a:gd name="connsiteX8" fmla="*/ 2041525 w 2041525"/>
              <a:gd name="connsiteY8" fmla="*/ 134755 h 867747"/>
              <a:gd name="connsiteX0" fmla="*/ 0 w 1886392"/>
              <a:gd name="connsiteY0" fmla="*/ 693555 h 867747"/>
              <a:gd name="connsiteX1" fmla="*/ 108779 w 1886392"/>
              <a:gd name="connsiteY1" fmla="*/ 542995 h 867747"/>
              <a:gd name="connsiteX2" fmla="*/ 557826 w 1886392"/>
              <a:gd name="connsiteY2" fmla="*/ 766080 h 867747"/>
              <a:gd name="connsiteX3" fmla="*/ 632501 w 1886392"/>
              <a:gd name="connsiteY3" fmla="*/ 4 h 867747"/>
              <a:gd name="connsiteX4" fmla="*/ 1143902 w 1886392"/>
              <a:gd name="connsiteY4" fmla="*/ 776434 h 867747"/>
              <a:gd name="connsiteX5" fmla="*/ 1358900 w 1886392"/>
              <a:gd name="connsiteY5" fmla="*/ 795155 h 867747"/>
              <a:gd name="connsiteX6" fmla="*/ 1412582 w 1886392"/>
              <a:gd name="connsiteY6" fmla="*/ 406133 h 867747"/>
              <a:gd name="connsiteX7" fmla="*/ 1800845 w 1886392"/>
              <a:gd name="connsiteY7" fmla="*/ 617356 h 867747"/>
              <a:gd name="connsiteX8" fmla="*/ 1886392 w 1886392"/>
              <a:gd name="connsiteY8" fmla="*/ 201691 h 867747"/>
              <a:gd name="connsiteX0" fmla="*/ 0 w 1886392"/>
              <a:gd name="connsiteY0" fmla="*/ 693555 h 867747"/>
              <a:gd name="connsiteX1" fmla="*/ 108779 w 1886392"/>
              <a:gd name="connsiteY1" fmla="*/ 542995 h 867747"/>
              <a:gd name="connsiteX2" fmla="*/ 557826 w 1886392"/>
              <a:gd name="connsiteY2" fmla="*/ 766080 h 867747"/>
              <a:gd name="connsiteX3" fmla="*/ 632501 w 1886392"/>
              <a:gd name="connsiteY3" fmla="*/ 4 h 867747"/>
              <a:gd name="connsiteX4" fmla="*/ 1143902 w 1886392"/>
              <a:gd name="connsiteY4" fmla="*/ 776434 h 867747"/>
              <a:gd name="connsiteX5" fmla="*/ 1358900 w 1886392"/>
              <a:gd name="connsiteY5" fmla="*/ 795155 h 867747"/>
              <a:gd name="connsiteX6" fmla="*/ 1412582 w 1886392"/>
              <a:gd name="connsiteY6" fmla="*/ 406133 h 867747"/>
              <a:gd name="connsiteX7" fmla="*/ 1749886 w 1886392"/>
              <a:gd name="connsiteY7" fmla="*/ 630285 h 867747"/>
              <a:gd name="connsiteX8" fmla="*/ 1886392 w 1886392"/>
              <a:gd name="connsiteY8" fmla="*/ 201691 h 867747"/>
              <a:gd name="connsiteX0" fmla="*/ 0 w 1886392"/>
              <a:gd name="connsiteY0" fmla="*/ 693555 h 867747"/>
              <a:gd name="connsiteX1" fmla="*/ 108779 w 1886392"/>
              <a:gd name="connsiteY1" fmla="*/ 542995 h 867747"/>
              <a:gd name="connsiteX2" fmla="*/ 557826 w 1886392"/>
              <a:gd name="connsiteY2" fmla="*/ 766080 h 867747"/>
              <a:gd name="connsiteX3" fmla="*/ 632501 w 1886392"/>
              <a:gd name="connsiteY3" fmla="*/ 4 h 867747"/>
              <a:gd name="connsiteX4" fmla="*/ 1143902 w 1886392"/>
              <a:gd name="connsiteY4" fmla="*/ 776434 h 867747"/>
              <a:gd name="connsiteX5" fmla="*/ 1358900 w 1886392"/>
              <a:gd name="connsiteY5" fmla="*/ 795155 h 867747"/>
              <a:gd name="connsiteX6" fmla="*/ 1412582 w 1886392"/>
              <a:gd name="connsiteY6" fmla="*/ 406133 h 867747"/>
              <a:gd name="connsiteX7" fmla="*/ 1749886 w 1886392"/>
              <a:gd name="connsiteY7" fmla="*/ 630285 h 867747"/>
              <a:gd name="connsiteX8" fmla="*/ 1886392 w 1886392"/>
              <a:gd name="connsiteY8" fmla="*/ 201691 h 867747"/>
              <a:gd name="connsiteX0" fmla="*/ 0 w 1886392"/>
              <a:gd name="connsiteY0" fmla="*/ 693555 h 867747"/>
              <a:gd name="connsiteX1" fmla="*/ 108779 w 1886392"/>
              <a:gd name="connsiteY1" fmla="*/ 542995 h 867747"/>
              <a:gd name="connsiteX2" fmla="*/ 557826 w 1886392"/>
              <a:gd name="connsiteY2" fmla="*/ 766080 h 867747"/>
              <a:gd name="connsiteX3" fmla="*/ 632501 w 1886392"/>
              <a:gd name="connsiteY3" fmla="*/ 4 h 867747"/>
              <a:gd name="connsiteX4" fmla="*/ 1143902 w 1886392"/>
              <a:gd name="connsiteY4" fmla="*/ 776434 h 867747"/>
              <a:gd name="connsiteX5" fmla="*/ 1358900 w 1886392"/>
              <a:gd name="connsiteY5" fmla="*/ 795155 h 867747"/>
              <a:gd name="connsiteX6" fmla="*/ 1412582 w 1886392"/>
              <a:gd name="connsiteY6" fmla="*/ 406133 h 867747"/>
              <a:gd name="connsiteX7" fmla="*/ 1749886 w 1886392"/>
              <a:gd name="connsiteY7" fmla="*/ 630285 h 867747"/>
              <a:gd name="connsiteX8" fmla="*/ 1886392 w 1886392"/>
              <a:gd name="connsiteY8" fmla="*/ 201691 h 867747"/>
              <a:gd name="connsiteX0" fmla="*/ 0 w 1886392"/>
              <a:gd name="connsiteY0" fmla="*/ 693555 h 867747"/>
              <a:gd name="connsiteX1" fmla="*/ 108779 w 1886392"/>
              <a:gd name="connsiteY1" fmla="*/ 542995 h 867747"/>
              <a:gd name="connsiteX2" fmla="*/ 557826 w 1886392"/>
              <a:gd name="connsiteY2" fmla="*/ 766080 h 867747"/>
              <a:gd name="connsiteX3" fmla="*/ 632501 w 1886392"/>
              <a:gd name="connsiteY3" fmla="*/ 4 h 867747"/>
              <a:gd name="connsiteX4" fmla="*/ 1143902 w 1886392"/>
              <a:gd name="connsiteY4" fmla="*/ 776434 h 867747"/>
              <a:gd name="connsiteX5" fmla="*/ 1358900 w 1886392"/>
              <a:gd name="connsiteY5" fmla="*/ 795155 h 867747"/>
              <a:gd name="connsiteX6" fmla="*/ 1412582 w 1886392"/>
              <a:gd name="connsiteY6" fmla="*/ 406133 h 867747"/>
              <a:gd name="connsiteX7" fmla="*/ 1695754 w 1886392"/>
              <a:gd name="connsiteY7" fmla="*/ 625761 h 867747"/>
              <a:gd name="connsiteX8" fmla="*/ 1886392 w 1886392"/>
              <a:gd name="connsiteY8" fmla="*/ 201691 h 867747"/>
              <a:gd name="connsiteX0" fmla="*/ 0 w 1743347"/>
              <a:gd name="connsiteY0" fmla="*/ 693555 h 867747"/>
              <a:gd name="connsiteX1" fmla="*/ 108779 w 1743347"/>
              <a:gd name="connsiteY1" fmla="*/ 542995 h 867747"/>
              <a:gd name="connsiteX2" fmla="*/ 557826 w 1743347"/>
              <a:gd name="connsiteY2" fmla="*/ 766080 h 867747"/>
              <a:gd name="connsiteX3" fmla="*/ 632501 w 1743347"/>
              <a:gd name="connsiteY3" fmla="*/ 4 h 867747"/>
              <a:gd name="connsiteX4" fmla="*/ 1143902 w 1743347"/>
              <a:gd name="connsiteY4" fmla="*/ 776434 h 867747"/>
              <a:gd name="connsiteX5" fmla="*/ 1358900 w 1743347"/>
              <a:gd name="connsiteY5" fmla="*/ 795155 h 867747"/>
              <a:gd name="connsiteX6" fmla="*/ 1412582 w 1743347"/>
              <a:gd name="connsiteY6" fmla="*/ 406133 h 867747"/>
              <a:gd name="connsiteX7" fmla="*/ 1695754 w 1743347"/>
              <a:gd name="connsiteY7" fmla="*/ 625761 h 867747"/>
              <a:gd name="connsiteX8" fmla="*/ 1743347 w 1743347"/>
              <a:gd name="connsiteY8" fmla="*/ 4449 h 867747"/>
              <a:gd name="connsiteX0" fmla="*/ 0 w 1743347"/>
              <a:gd name="connsiteY0" fmla="*/ 693555 h 866066"/>
              <a:gd name="connsiteX1" fmla="*/ 108779 w 1743347"/>
              <a:gd name="connsiteY1" fmla="*/ 542995 h 866066"/>
              <a:gd name="connsiteX2" fmla="*/ 557826 w 1743347"/>
              <a:gd name="connsiteY2" fmla="*/ 766080 h 866066"/>
              <a:gd name="connsiteX3" fmla="*/ 632501 w 1743347"/>
              <a:gd name="connsiteY3" fmla="*/ 4 h 866066"/>
              <a:gd name="connsiteX4" fmla="*/ 1143902 w 1743347"/>
              <a:gd name="connsiteY4" fmla="*/ 776434 h 866066"/>
              <a:gd name="connsiteX5" fmla="*/ 1302193 w 1743347"/>
              <a:gd name="connsiteY5" fmla="*/ 792062 h 866066"/>
              <a:gd name="connsiteX6" fmla="*/ 1412582 w 1743347"/>
              <a:gd name="connsiteY6" fmla="*/ 406133 h 866066"/>
              <a:gd name="connsiteX7" fmla="*/ 1695754 w 1743347"/>
              <a:gd name="connsiteY7" fmla="*/ 625761 h 866066"/>
              <a:gd name="connsiteX8" fmla="*/ 1743347 w 1743347"/>
              <a:gd name="connsiteY8" fmla="*/ 4449 h 866066"/>
              <a:gd name="connsiteX0" fmla="*/ 0 w 1743347"/>
              <a:gd name="connsiteY0" fmla="*/ 693555 h 860489"/>
              <a:gd name="connsiteX1" fmla="*/ 108779 w 1743347"/>
              <a:gd name="connsiteY1" fmla="*/ 542995 h 860489"/>
              <a:gd name="connsiteX2" fmla="*/ 557826 w 1743347"/>
              <a:gd name="connsiteY2" fmla="*/ 766080 h 860489"/>
              <a:gd name="connsiteX3" fmla="*/ 632501 w 1743347"/>
              <a:gd name="connsiteY3" fmla="*/ 4 h 860489"/>
              <a:gd name="connsiteX4" fmla="*/ 1143902 w 1743347"/>
              <a:gd name="connsiteY4" fmla="*/ 776434 h 860489"/>
              <a:gd name="connsiteX5" fmla="*/ 1279842 w 1743347"/>
              <a:gd name="connsiteY5" fmla="*/ 781418 h 860489"/>
              <a:gd name="connsiteX6" fmla="*/ 1412582 w 1743347"/>
              <a:gd name="connsiteY6" fmla="*/ 406133 h 860489"/>
              <a:gd name="connsiteX7" fmla="*/ 1695754 w 1743347"/>
              <a:gd name="connsiteY7" fmla="*/ 625761 h 860489"/>
              <a:gd name="connsiteX8" fmla="*/ 1743347 w 1743347"/>
              <a:gd name="connsiteY8" fmla="*/ 4449 h 860489"/>
              <a:gd name="connsiteX0" fmla="*/ 0 w 1743347"/>
              <a:gd name="connsiteY0" fmla="*/ 693555 h 844290"/>
              <a:gd name="connsiteX1" fmla="*/ 108779 w 1743347"/>
              <a:gd name="connsiteY1" fmla="*/ 542995 h 844290"/>
              <a:gd name="connsiteX2" fmla="*/ 557826 w 1743347"/>
              <a:gd name="connsiteY2" fmla="*/ 766080 h 844290"/>
              <a:gd name="connsiteX3" fmla="*/ 632501 w 1743347"/>
              <a:gd name="connsiteY3" fmla="*/ 4 h 844290"/>
              <a:gd name="connsiteX4" fmla="*/ 1143902 w 1743347"/>
              <a:gd name="connsiteY4" fmla="*/ 776434 h 844290"/>
              <a:gd name="connsiteX5" fmla="*/ 1279842 w 1743347"/>
              <a:gd name="connsiteY5" fmla="*/ 781418 h 844290"/>
              <a:gd name="connsiteX6" fmla="*/ 1412582 w 1743347"/>
              <a:gd name="connsiteY6" fmla="*/ 406133 h 844290"/>
              <a:gd name="connsiteX7" fmla="*/ 1695754 w 1743347"/>
              <a:gd name="connsiteY7" fmla="*/ 625761 h 844290"/>
              <a:gd name="connsiteX8" fmla="*/ 1743347 w 1743347"/>
              <a:gd name="connsiteY8" fmla="*/ 4449 h 844290"/>
              <a:gd name="connsiteX0" fmla="*/ 0 w 1743347"/>
              <a:gd name="connsiteY0" fmla="*/ 693555 h 830059"/>
              <a:gd name="connsiteX1" fmla="*/ 108779 w 1743347"/>
              <a:gd name="connsiteY1" fmla="*/ 542995 h 830059"/>
              <a:gd name="connsiteX2" fmla="*/ 557826 w 1743347"/>
              <a:gd name="connsiteY2" fmla="*/ 766080 h 830059"/>
              <a:gd name="connsiteX3" fmla="*/ 632501 w 1743347"/>
              <a:gd name="connsiteY3" fmla="*/ 4 h 830059"/>
              <a:gd name="connsiteX4" fmla="*/ 1143902 w 1743347"/>
              <a:gd name="connsiteY4" fmla="*/ 776434 h 830059"/>
              <a:gd name="connsiteX5" fmla="*/ 1309646 w 1743347"/>
              <a:gd name="connsiteY5" fmla="*/ 741810 h 830059"/>
              <a:gd name="connsiteX6" fmla="*/ 1412582 w 1743347"/>
              <a:gd name="connsiteY6" fmla="*/ 406133 h 830059"/>
              <a:gd name="connsiteX7" fmla="*/ 1695754 w 1743347"/>
              <a:gd name="connsiteY7" fmla="*/ 625761 h 830059"/>
              <a:gd name="connsiteX8" fmla="*/ 1743347 w 1743347"/>
              <a:gd name="connsiteY8" fmla="*/ 4449 h 830059"/>
              <a:gd name="connsiteX0" fmla="*/ 0 w 1743347"/>
              <a:gd name="connsiteY0" fmla="*/ 693555 h 845174"/>
              <a:gd name="connsiteX1" fmla="*/ 108779 w 1743347"/>
              <a:gd name="connsiteY1" fmla="*/ 542995 h 845174"/>
              <a:gd name="connsiteX2" fmla="*/ 557826 w 1743347"/>
              <a:gd name="connsiteY2" fmla="*/ 766080 h 845174"/>
              <a:gd name="connsiteX3" fmla="*/ 632501 w 1743347"/>
              <a:gd name="connsiteY3" fmla="*/ 4 h 845174"/>
              <a:gd name="connsiteX4" fmla="*/ 1143902 w 1743347"/>
              <a:gd name="connsiteY4" fmla="*/ 776434 h 845174"/>
              <a:gd name="connsiteX5" fmla="*/ 1309646 w 1743347"/>
              <a:gd name="connsiteY5" fmla="*/ 741810 h 845174"/>
              <a:gd name="connsiteX6" fmla="*/ 1412582 w 1743347"/>
              <a:gd name="connsiteY6" fmla="*/ 406133 h 845174"/>
              <a:gd name="connsiteX7" fmla="*/ 1695754 w 1743347"/>
              <a:gd name="connsiteY7" fmla="*/ 625761 h 845174"/>
              <a:gd name="connsiteX8" fmla="*/ 1743347 w 1743347"/>
              <a:gd name="connsiteY8" fmla="*/ 4449 h 845174"/>
              <a:gd name="connsiteX0" fmla="*/ 0 w 1812679"/>
              <a:gd name="connsiteY0" fmla="*/ 672494 h 845174"/>
              <a:gd name="connsiteX1" fmla="*/ 178111 w 1812679"/>
              <a:gd name="connsiteY1" fmla="*/ 542995 h 845174"/>
              <a:gd name="connsiteX2" fmla="*/ 627158 w 1812679"/>
              <a:gd name="connsiteY2" fmla="*/ 766080 h 845174"/>
              <a:gd name="connsiteX3" fmla="*/ 701833 w 1812679"/>
              <a:gd name="connsiteY3" fmla="*/ 4 h 845174"/>
              <a:gd name="connsiteX4" fmla="*/ 1213234 w 1812679"/>
              <a:gd name="connsiteY4" fmla="*/ 776434 h 845174"/>
              <a:gd name="connsiteX5" fmla="*/ 1378978 w 1812679"/>
              <a:gd name="connsiteY5" fmla="*/ 741810 h 845174"/>
              <a:gd name="connsiteX6" fmla="*/ 1481914 w 1812679"/>
              <a:gd name="connsiteY6" fmla="*/ 406133 h 845174"/>
              <a:gd name="connsiteX7" fmla="*/ 1765086 w 1812679"/>
              <a:gd name="connsiteY7" fmla="*/ 625761 h 845174"/>
              <a:gd name="connsiteX8" fmla="*/ 1812679 w 1812679"/>
              <a:gd name="connsiteY8" fmla="*/ 4449 h 845174"/>
              <a:gd name="connsiteX0" fmla="*/ 0 w 1805433"/>
              <a:gd name="connsiteY0" fmla="*/ 628122 h 845174"/>
              <a:gd name="connsiteX1" fmla="*/ 170865 w 1805433"/>
              <a:gd name="connsiteY1" fmla="*/ 542995 h 845174"/>
              <a:gd name="connsiteX2" fmla="*/ 619912 w 1805433"/>
              <a:gd name="connsiteY2" fmla="*/ 766080 h 845174"/>
              <a:gd name="connsiteX3" fmla="*/ 694587 w 1805433"/>
              <a:gd name="connsiteY3" fmla="*/ 4 h 845174"/>
              <a:gd name="connsiteX4" fmla="*/ 1205988 w 1805433"/>
              <a:gd name="connsiteY4" fmla="*/ 776434 h 845174"/>
              <a:gd name="connsiteX5" fmla="*/ 1371732 w 1805433"/>
              <a:gd name="connsiteY5" fmla="*/ 741810 h 845174"/>
              <a:gd name="connsiteX6" fmla="*/ 1474668 w 1805433"/>
              <a:gd name="connsiteY6" fmla="*/ 406133 h 845174"/>
              <a:gd name="connsiteX7" fmla="*/ 1757840 w 1805433"/>
              <a:gd name="connsiteY7" fmla="*/ 625761 h 845174"/>
              <a:gd name="connsiteX8" fmla="*/ 1805433 w 1805433"/>
              <a:gd name="connsiteY8" fmla="*/ 4449 h 845174"/>
              <a:gd name="connsiteX0" fmla="*/ 0 w 1805433"/>
              <a:gd name="connsiteY0" fmla="*/ 628122 h 845174"/>
              <a:gd name="connsiteX1" fmla="*/ 170865 w 1805433"/>
              <a:gd name="connsiteY1" fmla="*/ 542995 h 845174"/>
              <a:gd name="connsiteX2" fmla="*/ 619912 w 1805433"/>
              <a:gd name="connsiteY2" fmla="*/ 766080 h 845174"/>
              <a:gd name="connsiteX3" fmla="*/ 694587 w 1805433"/>
              <a:gd name="connsiteY3" fmla="*/ 4 h 845174"/>
              <a:gd name="connsiteX4" fmla="*/ 1205988 w 1805433"/>
              <a:gd name="connsiteY4" fmla="*/ 776434 h 845174"/>
              <a:gd name="connsiteX5" fmla="*/ 1371732 w 1805433"/>
              <a:gd name="connsiteY5" fmla="*/ 741810 h 845174"/>
              <a:gd name="connsiteX6" fmla="*/ 1474668 w 1805433"/>
              <a:gd name="connsiteY6" fmla="*/ 406133 h 845174"/>
              <a:gd name="connsiteX7" fmla="*/ 1757840 w 1805433"/>
              <a:gd name="connsiteY7" fmla="*/ 625761 h 845174"/>
              <a:gd name="connsiteX8" fmla="*/ 1805433 w 1805433"/>
              <a:gd name="connsiteY8" fmla="*/ 4449 h 845174"/>
              <a:gd name="connsiteX0" fmla="*/ 0 w 1805433"/>
              <a:gd name="connsiteY0" fmla="*/ 628122 h 845174"/>
              <a:gd name="connsiteX1" fmla="*/ 170865 w 1805433"/>
              <a:gd name="connsiteY1" fmla="*/ 542995 h 845174"/>
              <a:gd name="connsiteX2" fmla="*/ 619912 w 1805433"/>
              <a:gd name="connsiteY2" fmla="*/ 766080 h 845174"/>
              <a:gd name="connsiteX3" fmla="*/ 694587 w 1805433"/>
              <a:gd name="connsiteY3" fmla="*/ 4 h 845174"/>
              <a:gd name="connsiteX4" fmla="*/ 1205988 w 1805433"/>
              <a:gd name="connsiteY4" fmla="*/ 776434 h 845174"/>
              <a:gd name="connsiteX5" fmla="*/ 1371732 w 1805433"/>
              <a:gd name="connsiteY5" fmla="*/ 741810 h 845174"/>
              <a:gd name="connsiteX6" fmla="*/ 1474668 w 1805433"/>
              <a:gd name="connsiteY6" fmla="*/ 406133 h 845174"/>
              <a:gd name="connsiteX7" fmla="*/ 1757840 w 1805433"/>
              <a:gd name="connsiteY7" fmla="*/ 625761 h 845174"/>
              <a:gd name="connsiteX8" fmla="*/ 1805433 w 1805433"/>
              <a:gd name="connsiteY8" fmla="*/ 4449 h 845174"/>
              <a:gd name="connsiteX0" fmla="*/ 0 w 1805433"/>
              <a:gd name="connsiteY0" fmla="*/ 628122 h 845174"/>
              <a:gd name="connsiteX1" fmla="*/ 170865 w 1805433"/>
              <a:gd name="connsiteY1" fmla="*/ 542995 h 845174"/>
              <a:gd name="connsiteX2" fmla="*/ 619912 w 1805433"/>
              <a:gd name="connsiteY2" fmla="*/ 766080 h 845174"/>
              <a:gd name="connsiteX3" fmla="*/ 694587 w 1805433"/>
              <a:gd name="connsiteY3" fmla="*/ 4 h 845174"/>
              <a:gd name="connsiteX4" fmla="*/ 1205988 w 1805433"/>
              <a:gd name="connsiteY4" fmla="*/ 776434 h 845174"/>
              <a:gd name="connsiteX5" fmla="*/ 1371732 w 1805433"/>
              <a:gd name="connsiteY5" fmla="*/ 741810 h 845174"/>
              <a:gd name="connsiteX6" fmla="*/ 1474668 w 1805433"/>
              <a:gd name="connsiteY6" fmla="*/ 406133 h 845174"/>
              <a:gd name="connsiteX7" fmla="*/ 1757840 w 1805433"/>
              <a:gd name="connsiteY7" fmla="*/ 625761 h 845174"/>
              <a:gd name="connsiteX8" fmla="*/ 1805433 w 1805433"/>
              <a:gd name="connsiteY8" fmla="*/ 4449 h 845174"/>
              <a:gd name="connsiteX0" fmla="*/ 0 w 1771939"/>
              <a:gd name="connsiteY0" fmla="*/ 618168 h 845174"/>
              <a:gd name="connsiteX1" fmla="*/ 137371 w 1771939"/>
              <a:gd name="connsiteY1" fmla="*/ 542995 h 845174"/>
              <a:gd name="connsiteX2" fmla="*/ 586418 w 1771939"/>
              <a:gd name="connsiteY2" fmla="*/ 766080 h 845174"/>
              <a:gd name="connsiteX3" fmla="*/ 661093 w 1771939"/>
              <a:gd name="connsiteY3" fmla="*/ 4 h 845174"/>
              <a:gd name="connsiteX4" fmla="*/ 1172494 w 1771939"/>
              <a:gd name="connsiteY4" fmla="*/ 776434 h 845174"/>
              <a:gd name="connsiteX5" fmla="*/ 1338238 w 1771939"/>
              <a:gd name="connsiteY5" fmla="*/ 741810 h 845174"/>
              <a:gd name="connsiteX6" fmla="*/ 1441174 w 1771939"/>
              <a:gd name="connsiteY6" fmla="*/ 406133 h 845174"/>
              <a:gd name="connsiteX7" fmla="*/ 1724346 w 1771939"/>
              <a:gd name="connsiteY7" fmla="*/ 625761 h 845174"/>
              <a:gd name="connsiteX8" fmla="*/ 1771939 w 1771939"/>
              <a:gd name="connsiteY8" fmla="*/ 4449 h 845174"/>
              <a:gd name="connsiteX0" fmla="*/ 0 w 1771939"/>
              <a:gd name="connsiteY0" fmla="*/ 618168 h 845174"/>
              <a:gd name="connsiteX1" fmla="*/ 137371 w 1771939"/>
              <a:gd name="connsiteY1" fmla="*/ 542995 h 845174"/>
              <a:gd name="connsiteX2" fmla="*/ 586418 w 1771939"/>
              <a:gd name="connsiteY2" fmla="*/ 766080 h 845174"/>
              <a:gd name="connsiteX3" fmla="*/ 661093 w 1771939"/>
              <a:gd name="connsiteY3" fmla="*/ 4 h 845174"/>
              <a:gd name="connsiteX4" fmla="*/ 1172494 w 1771939"/>
              <a:gd name="connsiteY4" fmla="*/ 776434 h 845174"/>
              <a:gd name="connsiteX5" fmla="*/ 1338238 w 1771939"/>
              <a:gd name="connsiteY5" fmla="*/ 741810 h 845174"/>
              <a:gd name="connsiteX6" fmla="*/ 1441174 w 1771939"/>
              <a:gd name="connsiteY6" fmla="*/ 406133 h 845174"/>
              <a:gd name="connsiteX7" fmla="*/ 1724346 w 1771939"/>
              <a:gd name="connsiteY7" fmla="*/ 625761 h 845174"/>
              <a:gd name="connsiteX8" fmla="*/ 1771939 w 1771939"/>
              <a:gd name="connsiteY8" fmla="*/ 4449 h 845174"/>
              <a:gd name="connsiteX0" fmla="*/ 0 w 1771939"/>
              <a:gd name="connsiteY0" fmla="*/ 618168 h 845174"/>
              <a:gd name="connsiteX1" fmla="*/ 137371 w 1771939"/>
              <a:gd name="connsiteY1" fmla="*/ 542995 h 845174"/>
              <a:gd name="connsiteX2" fmla="*/ 586418 w 1771939"/>
              <a:gd name="connsiteY2" fmla="*/ 766080 h 845174"/>
              <a:gd name="connsiteX3" fmla="*/ 661093 w 1771939"/>
              <a:gd name="connsiteY3" fmla="*/ 4 h 845174"/>
              <a:gd name="connsiteX4" fmla="*/ 1172494 w 1771939"/>
              <a:gd name="connsiteY4" fmla="*/ 776434 h 845174"/>
              <a:gd name="connsiteX5" fmla="*/ 1338238 w 1771939"/>
              <a:gd name="connsiteY5" fmla="*/ 741810 h 845174"/>
              <a:gd name="connsiteX6" fmla="*/ 1441174 w 1771939"/>
              <a:gd name="connsiteY6" fmla="*/ 406133 h 845174"/>
              <a:gd name="connsiteX7" fmla="*/ 1724346 w 1771939"/>
              <a:gd name="connsiteY7" fmla="*/ 625761 h 845174"/>
              <a:gd name="connsiteX8" fmla="*/ 1771939 w 1771939"/>
              <a:gd name="connsiteY8" fmla="*/ 4449 h 845174"/>
              <a:gd name="connsiteX0" fmla="*/ 0 w 1771939"/>
              <a:gd name="connsiteY0" fmla="*/ 618168 h 845174"/>
              <a:gd name="connsiteX1" fmla="*/ 137715 w 1771939"/>
              <a:gd name="connsiteY1" fmla="*/ 560096 h 845174"/>
              <a:gd name="connsiteX2" fmla="*/ 586418 w 1771939"/>
              <a:gd name="connsiteY2" fmla="*/ 766080 h 845174"/>
              <a:gd name="connsiteX3" fmla="*/ 661093 w 1771939"/>
              <a:gd name="connsiteY3" fmla="*/ 4 h 845174"/>
              <a:gd name="connsiteX4" fmla="*/ 1172494 w 1771939"/>
              <a:gd name="connsiteY4" fmla="*/ 776434 h 845174"/>
              <a:gd name="connsiteX5" fmla="*/ 1338238 w 1771939"/>
              <a:gd name="connsiteY5" fmla="*/ 741810 h 845174"/>
              <a:gd name="connsiteX6" fmla="*/ 1441174 w 1771939"/>
              <a:gd name="connsiteY6" fmla="*/ 406133 h 845174"/>
              <a:gd name="connsiteX7" fmla="*/ 1724346 w 1771939"/>
              <a:gd name="connsiteY7" fmla="*/ 625761 h 845174"/>
              <a:gd name="connsiteX8" fmla="*/ 1771939 w 1771939"/>
              <a:gd name="connsiteY8" fmla="*/ 4449 h 845174"/>
              <a:gd name="connsiteX0" fmla="*/ 0 w 1771939"/>
              <a:gd name="connsiteY0" fmla="*/ 618168 h 845174"/>
              <a:gd name="connsiteX1" fmla="*/ 129005 w 1771939"/>
              <a:gd name="connsiteY1" fmla="*/ 551964 h 845174"/>
              <a:gd name="connsiteX2" fmla="*/ 586418 w 1771939"/>
              <a:gd name="connsiteY2" fmla="*/ 766080 h 845174"/>
              <a:gd name="connsiteX3" fmla="*/ 661093 w 1771939"/>
              <a:gd name="connsiteY3" fmla="*/ 4 h 845174"/>
              <a:gd name="connsiteX4" fmla="*/ 1172494 w 1771939"/>
              <a:gd name="connsiteY4" fmla="*/ 776434 h 845174"/>
              <a:gd name="connsiteX5" fmla="*/ 1338238 w 1771939"/>
              <a:gd name="connsiteY5" fmla="*/ 741810 h 845174"/>
              <a:gd name="connsiteX6" fmla="*/ 1441174 w 1771939"/>
              <a:gd name="connsiteY6" fmla="*/ 406133 h 845174"/>
              <a:gd name="connsiteX7" fmla="*/ 1724346 w 1771939"/>
              <a:gd name="connsiteY7" fmla="*/ 625761 h 845174"/>
              <a:gd name="connsiteX8" fmla="*/ 1771939 w 1771939"/>
              <a:gd name="connsiteY8" fmla="*/ 4449 h 84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939" h="845174">
                <a:moveTo>
                  <a:pt x="0" y="618168"/>
                </a:moveTo>
                <a:cubicBezTo>
                  <a:pt x="102588" y="592174"/>
                  <a:pt x="83078" y="561947"/>
                  <a:pt x="129005" y="551964"/>
                </a:cubicBezTo>
                <a:cubicBezTo>
                  <a:pt x="174932" y="541981"/>
                  <a:pt x="497737" y="858073"/>
                  <a:pt x="586418" y="766080"/>
                </a:cubicBezTo>
                <a:cubicBezTo>
                  <a:pt x="675099" y="674087"/>
                  <a:pt x="563414" y="-1722"/>
                  <a:pt x="661093" y="4"/>
                </a:cubicBezTo>
                <a:cubicBezTo>
                  <a:pt x="758772" y="1730"/>
                  <a:pt x="1059637" y="652800"/>
                  <a:pt x="1172494" y="776434"/>
                </a:cubicBezTo>
                <a:cubicBezTo>
                  <a:pt x="1285351" y="900068"/>
                  <a:pt x="1308681" y="837343"/>
                  <a:pt x="1338238" y="741810"/>
                </a:cubicBezTo>
                <a:cubicBezTo>
                  <a:pt x="1367795" y="646277"/>
                  <a:pt x="1376823" y="425475"/>
                  <a:pt x="1441174" y="406133"/>
                </a:cubicBezTo>
                <a:cubicBezTo>
                  <a:pt x="1505525" y="386791"/>
                  <a:pt x="1669219" y="692708"/>
                  <a:pt x="1724346" y="625761"/>
                </a:cubicBezTo>
                <a:cubicBezTo>
                  <a:pt x="1779473" y="558814"/>
                  <a:pt x="1705132" y="104991"/>
                  <a:pt x="1771939" y="444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テキスト ボックス 157"/>
          <p:cNvSpPr txBox="1">
            <a:spLocks noChangeArrowheads="1"/>
          </p:cNvSpPr>
          <p:nvPr/>
        </p:nvSpPr>
        <p:spPr bwMode="auto">
          <a:xfrm>
            <a:off x="5457525" y="5478321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線矢印コネクタ 2"/>
          <p:cNvCxnSpPr>
            <a:cxnSpLocks noChangeShapeType="1"/>
          </p:cNvCxnSpPr>
          <p:nvPr/>
        </p:nvCxnSpPr>
        <p:spPr bwMode="auto">
          <a:xfrm>
            <a:off x="2411760" y="3390089"/>
            <a:ext cx="4680520" cy="208823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矢印コネクタ 2"/>
          <p:cNvCxnSpPr>
            <a:cxnSpLocks noChangeShapeType="1"/>
          </p:cNvCxnSpPr>
          <p:nvPr/>
        </p:nvCxnSpPr>
        <p:spPr bwMode="auto">
          <a:xfrm>
            <a:off x="3707904" y="3094342"/>
            <a:ext cx="4680520" cy="208823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矢印コネクタ 2"/>
          <p:cNvCxnSpPr>
            <a:cxnSpLocks noChangeShapeType="1"/>
          </p:cNvCxnSpPr>
          <p:nvPr/>
        </p:nvCxnSpPr>
        <p:spPr bwMode="auto">
          <a:xfrm>
            <a:off x="5004048" y="2823717"/>
            <a:ext cx="4680520" cy="208823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57"/>
          <p:cNvSpPr txBox="1">
            <a:spLocks noChangeArrowheads="1"/>
          </p:cNvSpPr>
          <p:nvPr/>
        </p:nvSpPr>
        <p:spPr bwMode="auto">
          <a:xfrm>
            <a:off x="8172400" y="2263343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フリーフォーム 112"/>
          <p:cNvSpPr>
            <a:spLocks/>
          </p:cNvSpPr>
          <p:nvPr/>
        </p:nvSpPr>
        <p:spPr bwMode="auto">
          <a:xfrm rot="20892344">
            <a:off x="1993993" y="2289623"/>
            <a:ext cx="5182117" cy="1212620"/>
          </a:xfrm>
          <a:custGeom>
            <a:avLst/>
            <a:gdLst>
              <a:gd name="T0" fmla="*/ 0 w 1009071"/>
              <a:gd name="T1" fmla="*/ 0 h 1123758"/>
              <a:gd name="T2" fmla="*/ 349 w 1009071"/>
              <a:gd name="T3" fmla="*/ 28465 h 1123758"/>
              <a:gd name="T4" fmla="*/ 472 w 1009071"/>
              <a:gd name="T5" fmla="*/ 38657 h 1123758"/>
              <a:gd name="T6" fmla="*/ 709 w 1009071"/>
              <a:gd name="T7" fmla="*/ 42562 h 1123758"/>
              <a:gd name="T8" fmla="*/ 959 w 1009071"/>
              <a:gd name="T9" fmla="*/ 60348 h 1123758"/>
              <a:gd name="T10" fmla="*/ 1227 w 1009071"/>
              <a:gd name="T11" fmla="*/ 54411 h 1123758"/>
              <a:gd name="T12" fmla="*/ 1847 w 1009071"/>
              <a:gd name="T13" fmla="*/ 66173 h 11237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9071" h="1123758">
                <a:moveTo>
                  <a:pt x="0" y="0"/>
                </a:moveTo>
                <a:cubicBezTo>
                  <a:pt x="91933" y="500"/>
                  <a:pt x="158386" y="362161"/>
                  <a:pt x="190853" y="483396"/>
                </a:cubicBezTo>
                <a:cubicBezTo>
                  <a:pt x="223320" y="604631"/>
                  <a:pt x="225396" y="616569"/>
                  <a:pt x="258119" y="656466"/>
                </a:cubicBezTo>
                <a:cubicBezTo>
                  <a:pt x="290842" y="696363"/>
                  <a:pt x="342864" y="661386"/>
                  <a:pt x="387193" y="722780"/>
                </a:cubicBezTo>
                <a:cubicBezTo>
                  <a:pt x="431522" y="784174"/>
                  <a:pt x="435183" y="969511"/>
                  <a:pt x="524093" y="1024831"/>
                </a:cubicBezTo>
                <a:cubicBezTo>
                  <a:pt x="586343" y="1050279"/>
                  <a:pt x="613217" y="901301"/>
                  <a:pt x="670719" y="924012"/>
                </a:cubicBezTo>
                <a:cubicBezTo>
                  <a:pt x="757703" y="942921"/>
                  <a:pt x="816605" y="1095447"/>
                  <a:pt x="1009071" y="1123758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>
          <a:xfrm>
            <a:off x="7152765" y="332776"/>
            <a:ext cx="1656000" cy="1080000"/>
            <a:chOff x="4663233" y="2311972"/>
            <a:chExt cx="3579337" cy="3052829"/>
          </a:xfrm>
        </p:grpSpPr>
        <p:cxnSp>
          <p:nvCxnSpPr>
            <p:cNvPr id="145" name="直線矢印コネクタ 2"/>
            <p:cNvCxnSpPr>
              <a:cxnSpLocks noChangeShapeType="1"/>
            </p:cNvCxnSpPr>
            <p:nvPr/>
          </p:nvCxnSpPr>
          <p:spPr bwMode="auto">
            <a:xfrm>
              <a:off x="4663233" y="4837816"/>
              <a:ext cx="3579337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6" name="グループ化 145"/>
            <p:cNvGrpSpPr/>
            <p:nvPr/>
          </p:nvGrpSpPr>
          <p:grpSpPr>
            <a:xfrm>
              <a:off x="5227727" y="2771671"/>
              <a:ext cx="2450347" cy="2009094"/>
              <a:chOff x="2592388" y="4497388"/>
              <a:chExt cx="571500" cy="658812"/>
            </a:xfrm>
          </p:grpSpPr>
          <p:sp>
            <p:nvSpPr>
              <p:cNvPr id="147" name="フリーフォーム 112"/>
              <p:cNvSpPr>
                <a:spLocks/>
              </p:cNvSpPr>
              <p:nvPr/>
            </p:nvSpPr>
            <p:spPr bwMode="auto">
              <a:xfrm>
                <a:off x="2874963" y="4497388"/>
                <a:ext cx="288925" cy="658812"/>
              </a:xfrm>
              <a:custGeom>
                <a:avLst/>
                <a:gdLst>
                  <a:gd name="T0" fmla="*/ 0 w 1009071"/>
                  <a:gd name="T1" fmla="*/ 0 h 1123758"/>
                  <a:gd name="T2" fmla="*/ 349 w 1009071"/>
                  <a:gd name="T3" fmla="*/ 28465 h 1123758"/>
                  <a:gd name="T4" fmla="*/ 472 w 1009071"/>
                  <a:gd name="T5" fmla="*/ 38657 h 1123758"/>
                  <a:gd name="T6" fmla="*/ 709 w 1009071"/>
                  <a:gd name="T7" fmla="*/ 42562 h 1123758"/>
                  <a:gd name="T8" fmla="*/ 959 w 1009071"/>
                  <a:gd name="T9" fmla="*/ 60348 h 1123758"/>
                  <a:gd name="T10" fmla="*/ 1227 w 1009071"/>
                  <a:gd name="T11" fmla="*/ 54411 h 1123758"/>
                  <a:gd name="T12" fmla="*/ 1847 w 1009071"/>
                  <a:gd name="T13" fmla="*/ 66173 h 11237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9071" h="1123758">
                    <a:moveTo>
                      <a:pt x="0" y="0"/>
                    </a:moveTo>
                    <a:cubicBezTo>
                      <a:pt x="91933" y="500"/>
                      <a:pt x="158386" y="362161"/>
                      <a:pt x="190853" y="483396"/>
                    </a:cubicBezTo>
                    <a:cubicBezTo>
                      <a:pt x="223320" y="604631"/>
                      <a:pt x="225396" y="616569"/>
                      <a:pt x="258119" y="656466"/>
                    </a:cubicBezTo>
                    <a:cubicBezTo>
                      <a:pt x="290842" y="696363"/>
                      <a:pt x="342864" y="661386"/>
                      <a:pt x="387193" y="722780"/>
                    </a:cubicBezTo>
                    <a:cubicBezTo>
                      <a:pt x="431522" y="784174"/>
                      <a:pt x="435183" y="969511"/>
                      <a:pt x="524093" y="1024831"/>
                    </a:cubicBezTo>
                    <a:cubicBezTo>
                      <a:pt x="586343" y="1050279"/>
                      <a:pt x="613217" y="901301"/>
                      <a:pt x="670719" y="924012"/>
                    </a:cubicBezTo>
                    <a:cubicBezTo>
                      <a:pt x="757703" y="942921"/>
                      <a:pt x="816605" y="1095447"/>
                      <a:pt x="1009071" y="112375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フリーフォーム 113"/>
              <p:cNvSpPr>
                <a:spLocks/>
              </p:cNvSpPr>
              <p:nvPr/>
            </p:nvSpPr>
            <p:spPr bwMode="auto">
              <a:xfrm flipH="1">
                <a:off x="2592388" y="4497388"/>
                <a:ext cx="288925" cy="658812"/>
              </a:xfrm>
              <a:custGeom>
                <a:avLst/>
                <a:gdLst>
                  <a:gd name="T0" fmla="*/ 0 w 1009071"/>
                  <a:gd name="T1" fmla="*/ 0 h 1123758"/>
                  <a:gd name="T2" fmla="*/ 349 w 1009071"/>
                  <a:gd name="T3" fmla="*/ 28465 h 1123758"/>
                  <a:gd name="T4" fmla="*/ 472 w 1009071"/>
                  <a:gd name="T5" fmla="*/ 38657 h 1123758"/>
                  <a:gd name="T6" fmla="*/ 708 w 1009071"/>
                  <a:gd name="T7" fmla="*/ 42562 h 1123758"/>
                  <a:gd name="T8" fmla="*/ 959 w 1009071"/>
                  <a:gd name="T9" fmla="*/ 60348 h 1123758"/>
                  <a:gd name="T10" fmla="*/ 1227 w 1009071"/>
                  <a:gd name="T11" fmla="*/ 54411 h 1123758"/>
                  <a:gd name="T12" fmla="*/ 1846 w 1009071"/>
                  <a:gd name="T13" fmla="*/ 66173 h 11237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9071" h="1123758">
                    <a:moveTo>
                      <a:pt x="0" y="0"/>
                    </a:moveTo>
                    <a:cubicBezTo>
                      <a:pt x="91933" y="500"/>
                      <a:pt x="158386" y="362161"/>
                      <a:pt x="190853" y="483396"/>
                    </a:cubicBezTo>
                    <a:cubicBezTo>
                      <a:pt x="223320" y="604631"/>
                      <a:pt x="225396" y="616569"/>
                      <a:pt x="258119" y="656466"/>
                    </a:cubicBezTo>
                    <a:cubicBezTo>
                      <a:pt x="290842" y="696363"/>
                      <a:pt x="342864" y="661386"/>
                      <a:pt x="387193" y="722780"/>
                    </a:cubicBezTo>
                    <a:cubicBezTo>
                      <a:pt x="431522" y="784174"/>
                      <a:pt x="435183" y="969511"/>
                      <a:pt x="524093" y="1024831"/>
                    </a:cubicBezTo>
                    <a:cubicBezTo>
                      <a:pt x="586343" y="1050279"/>
                      <a:pt x="613217" y="901301"/>
                      <a:pt x="670719" y="924012"/>
                    </a:cubicBezTo>
                    <a:cubicBezTo>
                      <a:pt x="757703" y="942921"/>
                      <a:pt x="816605" y="1095447"/>
                      <a:pt x="1009071" y="112375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149" name="直線矢印コネクタ 2"/>
            <p:cNvCxnSpPr>
              <a:cxnSpLocks noChangeShapeType="1"/>
            </p:cNvCxnSpPr>
            <p:nvPr/>
          </p:nvCxnSpPr>
          <p:spPr bwMode="auto">
            <a:xfrm flipV="1">
              <a:off x="6453732" y="2311972"/>
              <a:ext cx="0" cy="305282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グループ化 7"/>
          <p:cNvGrpSpPr/>
          <p:nvPr/>
        </p:nvGrpSpPr>
        <p:grpSpPr>
          <a:xfrm>
            <a:off x="422228" y="320607"/>
            <a:ext cx="1656183" cy="1080000"/>
            <a:chOff x="395536" y="2311970"/>
            <a:chExt cx="3579337" cy="2677319"/>
          </a:xfrm>
        </p:grpSpPr>
        <p:cxnSp>
          <p:nvCxnSpPr>
            <p:cNvPr id="150" name="直線矢印コネクタ 2"/>
            <p:cNvCxnSpPr>
              <a:cxnSpLocks noChangeShapeType="1"/>
            </p:cNvCxnSpPr>
            <p:nvPr/>
          </p:nvCxnSpPr>
          <p:spPr bwMode="auto">
            <a:xfrm>
              <a:off x="395536" y="4012631"/>
              <a:ext cx="3579337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" name="フリーフォーム 16"/>
            <p:cNvSpPr>
              <a:spLocks/>
            </p:cNvSpPr>
            <p:nvPr/>
          </p:nvSpPr>
          <p:spPr bwMode="auto">
            <a:xfrm>
              <a:off x="395536" y="2803680"/>
              <a:ext cx="3454223" cy="1613123"/>
            </a:xfrm>
            <a:custGeom>
              <a:avLst/>
              <a:gdLst>
                <a:gd name="T0" fmla="*/ 0 w 2041525"/>
                <a:gd name="T1" fmla="*/ 27212 h 891422"/>
                <a:gd name="T2" fmla="*/ 151144 w 2041525"/>
                <a:gd name="T3" fmla="*/ 22537 h 891422"/>
                <a:gd name="T4" fmla="*/ 437497 w 2041525"/>
                <a:gd name="T5" fmla="*/ 29784 h 891422"/>
                <a:gd name="T6" fmla="*/ 724863 w 2041525"/>
                <a:gd name="T7" fmla="*/ 8 h 891422"/>
                <a:gd name="T8" fmla="*/ 946245 w 2041525"/>
                <a:gd name="T9" fmla="*/ 26875 h 891422"/>
                <a:gd name="T10" fmla="*/ 1065770 w 2041525"/>
                <a:gd name="T11" fmla="*/ 30815 h 891422"/>
                <a:gd name="T12" fmla="*/ 1225138 w 2041525"/>
                <a:gd name="T13" fmla="*/ 17755 h 891422"/>
                <a:gd name="T14" fmla="*/ 1412382 w 2041525"/>
                <a:gd name="T15" fmla="*/ 24510 h 891422"/>
                <a:gd name="T16" fmla="*/ 1601146 w 2041525"/>
                <a:gd name="T17" fmla="*/ 7397 h 891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1525" h="891422">
                  <a:moveTo>
                    <a:pt x="0" y="767394"/>
                  </a:moveTo>
                  <a:cubicBezTo>
                    <a:pt x="30427" y="746889"/>
                    <a:pt x="99742" y="623462"/>
                    <a:pt x="192713" y="635550"/>
                  </a:cubicBezTo>
                  <a:cubicBezTo>
                    <a:pt x="285684" y="647638"/>
                    <a:pt x="435907" y="945807"/>
                    <a:pt x="557826" y="839919"/>
                  </a:cubicBezTo>
                  <a:cubicBezTo>
                    <a:pt x="679745" y="734031"/>
                    <a:pt x="816117" y="13896"/>
                    <a:pt x="924229" y="221"/>
                  </a:cubicBezTo>
                  <a:cubicBezTo>
                    <a:pt x="1032341" y="-13454"/>
                    <a:pt x="1134055" y="613074"/>
                    <a:pt x="1206500" y="757869"/>
                  </a:cubicBezTo>
                  <a:cubicBezTo>
                    <a:pt x="1278945" y="902664"/>
                    <a:pt x="1299633" y="911857"/>
                    <a:pt x="1358900" y="868994"/>
                  </a:cubicBezTo>
                  <a:cubicBezTo>
                    <a:pt x="1418167" y="826131"/>
                    <a:pt x="1488443" y="530327"/>
                    <a:pt x="1562100" y="500694"/>
                  </a:cubicBezTo>
                  <a:cubicBezTo>
                    <a:pt x="1635757" y="471061"/>
                    <a:pt x="1720941" y="739878"/>
                    <a:pt x="1800845" y="691195"/>
                  </a:cubicBezTo>
                  <a:cubicBezTo>
                    <a:pt x="1880749" y="642512"/>
                    <a:pt x="1974718" y="309136"/>
                    <a:pt x="2041525" y="20859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52" name="直線矢印コネクタ 2"/>
            <p:cNvCxnSpPr>
              <a:cxnSpLocks noChangeShapeType="1"/>
            </p:cNvCxnSpPr>
            <p:nvPr/>
          </p:nvCxnSpPr>
          <p:spPr bwMode="auto">
            <a:xfrm flipV="1">
              <a:off x="755576" y="2311970"/>
              <a:ext cx="0" cy="267731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0790" y="1998624"/>
            <a:ext cx="5707634" cy="494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フーリエ変換の正体：各周波数成分の係数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553188" y="2934471"/>
            <a:ext cx="3750922" cy="2712508"/>
            <a:chOff x="777005" y="3909167"/>
            <a:chExt cx="3750922" cy="271250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77005" y="3909167"/>
              <a:ext cx="2381604" cy="1953203"/>
              <a:chOff x="777005" y="3909167"/>
              <a:chExt cx="2381604" cy="1953203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777005" y="3909167"/>
                <a:ext cx="1218259" cy="1442975"/>
                <a:chOff x="1291835" y="2777515"/>
                <a:chExt cx="1218259" cy="1442975"/>
              </a:xfrm>
            </p:grpSpPr>
            <p:sp>
              <p:nvSpPr>
                <p:cNvPr id="154" name="フリーフォーム 153"/>
                <p:cNvSpPr/>
                <p:nvPr/>
              </p:nvSpPr>
              <p:spPr>
                <a:xfrm rot="1440000" flipH="1">
                  <a:off x="1291835" y="2777515"/>
                  <a:ext cx="262369" cy="118132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-1 w 658102"/>
                    <a:gd name="connsiteY0" fmla="*/ 4 h 1272530"/>
                    <a:gd name="connsiteX1" fmla="*/ 658102 w 658102"/>
                    <a:gd name="connsiteY1" fmla="*/ 1272530 h 1272530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8102" h="1272526">
                      <a:moveTo>
                        <a:pt x="-1" y="0"/>
                      </a:moveTo>
                      <a:cubicBezTo>
                        <a:pt x="561331" y="108472"/>
                        <a:pt x="35857" y="1152032"/>
                        <a:pt x="658102" y="127252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 154"/>
                <p:cNvSpPr/>
                <p:nvPr/>
              </p:nvSpPr>
              <p:spPr>
                <a:xfrm rot="1440000">
                  <a:off x="1500116" y="3029286"/>
                  <a:ext cx="1009978" cy="119120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2211245"/>
                    <a:gd name="connsiteY0" fmla="*/ 4 h 1274616"/>
                    <a:gd name="connsiteX1" fmla="*/ 2211245 w 2211245"/>
                    <a:gd name="connsiteY1" fmla="*/ 1274616 h 1274616"/>
                    <a:gd name="connsiteX0" fmla="*/ 0 w 2211245"/>
                    <a:gd name="connsiteY0" fmla="*/ 8434 h 1283046"/>
                    <a:gd name="connsiteX1" fmla="*/ 2211245 w 2211245"/>
                    <a:gd name="connsiteY1" fmla="*/ 1283046 h 1283046"/>
                    <a:gd name="connsiteX0" fmla="*/ 0 w 2211245"/>
                    <a:gd name="connsiteY0" fmla="*/ 7862 h 1288317"/>
                    <a:gd name="connsiteX1" fmla="*/ 2211245 w 2211245"/>
                    <a:gd name="connsiteY1" fmla="*/ 1282474 h 1288317"/>
                    <a:gd name="connsiteX0" fmla="*/ 0 w 2469887"/>
                    <a:gd name="connsiteY0" fmla="*/ 8131 h 1235587"/>
                    <a:gd name="connsiteX1" fmla="*/ 2469886 w 2469887"/>
                    <a:gd name="connsiteY1" fmla="*/ 1229540 h 1235587"/>
                    <a:gd name="connsiteX0" fmla="*/ 0 w 2469887"/>
                    <a:gd name="connsiteY0" fmla="*/ 7794 h 1243850"/>
                    <a:gd name="connsiteX1" fmla="*/ 2469886 w 2469887"/>
                    <a:gd name="connsiteY1" fmla="*/ 1229203 h 1243850"/>
                    <a:gd name="connsiteX0" fmla="*/ 0 w 2469887"/>
                    <a:gd name="connsiteY0" fmla="*/ 7948 h 1239575"/>
                    <a:gd name="connsiteX1" fmla="*/ 2469886 w 2469887"/>
                    <a:gd name="connsiteY1" fmla="*/ 1229357 h 1239575"/>
                    <a:gd name="connsiteX0" fmla="*/ 0 w 2533018"/>
                    <a:gd name="connsiteY0" fmla="*/ 7733 h 1283169"/>
                    <a:gd name="connsiteX1" fmla="*/ 2533019 w 2533018"/>
                    <a:gd name="connsiteY1" fmla="*/ 1273227 h 12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33018" h="1283169">
                      <a:moveTo>
                        <a:pt x="0" y="7733"/>
                      </a:moveTo>
                      <a:cubicBezTo>
                        <a:pt x="675324" y="-121788"/>
                        <a:pt x="1749493" y="1420636"/>
                        <a:pt x="2533019" y="127322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0" name="グループ化 159"/>
              <p:cNvGrpSpPr/>
              <p:nvPr/>
            </p:nvGrpSpPr>
            <p:grpSpPr>
              <a:xfrm>
                <a:off x="1940350" y="4419395"/>
                <a:ext cx="1218259" cy="1442975"/>
                <a:chOff x="1291835" y="2777515"/>
                <a:chExt cx="1218259" cy="1442975"/>
              </a:xfrm>
            </p:grpSpPr>
            <p:sp>
              <p:nvSpPr>
                <p:cNvPr id="161" name="フリーフォーム 160"/>
                <p:cNvSpPr/>
                <p:nvPr/>
              </p:nvSpPr>
              <p:spPr>
                <a:xfrm rot="1440000" flipH="1">
                  <a:off x="1291835" y="2777515"/>
                  <a:ext cx="262369" cy="118132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-1 w 658102"/>
                    <a:gd name="connsiteY0" fmla="*/ 4 h 1272530"/>
                    <a:gd name="connsiteX1" fmla="*/ 658102 w 658102"/>
                    <a:gd name="connsiteY1" fmla="*/ 1272530 h 1272530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8102" h="1272526">
                      <a:moveTo>
                        <a:pt x="-1" y="0"/>
                      </a:moveTo>
                      <a:cubicBezTo>
                        <a:pt x="561331" y="108472"/>
                        <a:pt x="35857" y="1152032"/>
                        <a:pt x="658102" y="127252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フリーフォーム 161"/>
                <p:cNvSpPr/>
                <p:nvPr/>
              </p:nvSpPr>
              <p:spPr>
                <a:xfrm rot="1440000">
                  <a:off x="1500116" y="3029286"/>
                  <a:ext cx="1009978" cy="119120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2211245"/>
                    <a:gd name="connsiteY0" fmla="*/ 4 h 1274616"/>
                    <a:gd name="connsiteX1" fmla="*/ 2211245 w 2211245"/>
                    <a:gd name="connsiteY1" fmla="*/ 1274616 h 1274616"/>
                    <a:gd name="connsiteX0" fmla="*/ 0 w 2211245"/>
                    <a:gd name="connsiteY0" fmla="*/ 8434 h 1283046"/>
                    <a:gd name="connsiteX1" fmla="*/ 2211245 w 2211245"/>
                    <a:gd name="connsiteY1" fmla="*/ 1283046 h 1283046"/>
                    <a:gd name="connsiteX0" fmla="*/ 0 w 2211245"/>
                    <a:gd name="connsiteY0" fmla="*/ 7862 h 1288317"/>
                    <a:gd name="connsiteX1" fmla="*/ 2211245 w 2211245"/>
                    <a:gd name="connsiteY1" fmla="*/ 1282474 h 1288317"/>
                    <a:gd name="connsiteX0" fmla="*/ 0 w 2469887"/>
                    <a:gd name="connsiteY0" fmla="*/ 8131 h 1235587"/>
                    <a:gd name="connsiteX1" fmla="*/ 2469886 w 2469887"/>
                    <a:gd name="connsiteY1" fmla="*/ 1229540 h 1235587"/>
                    <a:gd name="connsiteX0" fmla="*/ 0 w 2469887"/>
                    <a:gd name="connsiteY0" fmla="*/ 7794 h 1243850"/>
                    <a:gd name="connsiteX1" fmla="*/ 2469886 w 2469887"/>
                    <a:gd name="connsiteY1" fmla="*/ 1229203 h 1243850"/>
                    <a:gd name="connsiteX0" fmla="*/ 0 w 2469887"/>
                    <a:gd name="connsiteY0" fmla="*/ 7948 h 1239575"/>
                    <a:gd name="connsiteX1" fmla="*/ 2469886 w 2469887"/>
                    <a:gd name="connsiteY1" fmla="*/ 1229357 h 1239575"/>
                    <a:gd name="connsiteX0" fmla="*/ 0 w 2533018"/>
                    <a:gd name="connsiteY0" fmla="*/ 7733 h 1283169"/>
                    <a:gd name="connsiteX1" fmla="*/ 2533019 w 2533018"/>
                    <a:gd name="connsiteY1" fmla="*/ 1273227 h 12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33018" h="1283169">
                      <a:moveTo>
                        <a:pt x="0" y="7733"/>
                      </a:moveTo>
                      <a:cubicBezTo>
                        <a:pt x="675324" y="-121788"/>
                        <a:pt x="1749493" y="1420636"/>
                        <a:pt x="2533019" y="127322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63" name="グループ化 162"/>
            <p:cNvGrpSpPr/>
            <p:nvPr/>
          </p:nvGrpSpPr>
          <p:grpSpPr>
            <a:xfrm>
              <a:off x="3102213" y="4930123"/>
              <a:ext cx="1425714" cy="1691552"/>
              <a:chOff x="777005" y="3909167"/>
              <a:chExt cx="1425714" cy="1691552"/>
            </a:xfrm>
          </p:grpSpPr>
          <p:grpSp>
            <p:nvGrpSpPr>
              <p:cNvPr id="164" name="グループ化 163"/>
              <p:cNvGrpSpPr/>
              <p:nvPr/>
            </p:nvGrpSpPr>
            <p:grpSpPr>
              <a:xfrm>
                <a:off x="777005" y="3909167"/>
                <a:ext cx="1218259" cy="1442975"/>
                <a:chOff x="1291835" y="2777515"/>
                <a:chExt cx="1218259" cy="1442975"/>
              </a:xfrm>
            </p:grpSpPr>
            <p:sp>
              <p:nvSpPr>
                <p:cNvPr id="168" name="フリーフォーム 167"/>
                <p:cNvSpPr/>
                <p:nvPr/>
              </p:nvSpPr>
              <p:spPr>
                <a:xfrm rot="1440000" flipH="1">
                  <a:off x="1291835" y="2777515"/>
                  <a:ext cx="262369" cy="118132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-1 w 658102"/>
                    <a:gd name="connsiteY0" fmla="*/ 4 h 1272530"/>
                    <a:gd name="connsiteX1" fmla="*/ 658102 w 658102"/>
                    <a:gd name="connsiteY1" fmla="*/ 1272530 h 1272530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8102" h="1272526">
                      <a:moveTo>
                        <a:pt x="-1" y="0"/>
                      </a:moveTo>
                      <a:cubicBezTo>
                        <a:pt x="561331" y="108472"/>
                        <a:pt x="35857" y="1152032"/>
                        <a:pt x="658102" y="127252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フリーフォーム 168"/>
                <p:cNvSpPr/>
                <p:nvPr/>
              </p:nvSpPr>
              <p:spPr>
                <a:xfrm rot="1440000">
                  <a:off x="1500116" y="3029286"/>
                  <a:ext cx="1009978" cy="119120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2211245"/>
                    <a:gd name="connsiteY0" fmla="*/ 4 h 1274616"/>
                    <a:gd name="connsiteX1" fmla="*/ 2211245 w 2211245"/>
                    <a:gd name="connsiteY1" fmla="*/ 1274616 h 1274616"/>
                    <a:gd name="connsiteX0" fmla="*/ 0 w 2211245"/>
                    <a:gd name="connsiteY0" fmla="*/ 8434 h 1283046"/>
                    <a:gd name="connsiteX1" fmla="*/ 2211245 w 2211245"/>
                    <a:gd name="connsiteY1" fmla="*/ 1283046 h 1283046"/>
                    <a:gd name="connsiteX0" fmla="*/ 0 w 2211245"/>
                    <a:gd name="connsiteY0" fmla="*/ 7862 h 1288317"/>
                    <a:gd name="connsiteX1" fmla="*/ 2211245 w 2211245"/>
                    <a:gd name="connsiteY1" fmla="*/ 1282474 h 1288317"/>
                    <a:gd name="connsiteX0" fmla="*/ 0 w 2469887"/>
                    <a:gd name="connsiteY0" fmla="*/ 8131 h 1235587"/>
                    <a:gd name="connsiteX1" fmla="*/ 2469886 w 2469887"/>
                    <a:gd name="connsiteY1" fmla="*/ 1229540 h 1235587"/>
                    <a:gd name="connsiteX0" fmla="*/ 0 w 2469887"/>
                    <a:gd name="connsiteY0" fmla="*/ 7794 h 1243850"/>
                    <a:gd name="connsiteX1" fmla="*/ 2469886 w 2469887"/>
                    <a:gd name="connsiteY1" fmla="*/ 1229203 h 1243850"/>
                    <a:gd name="connsiteX0" fmla="*/ 0 w 2469887"/>
                    <a:gd name="connsiteY0" fmla="*/ 7948 h 1239575"/>
                    <a:gd name="connsiteX1" fmla="*/ 2469886 w 2469887"/>
                    <a:gd name="connsiteY1" fmla="*/ 1229357 h 1239575"/>
                    <a:gd name="connsiteX0" fmla="*/ 0 w 2533018"/>
                    <a:gd name="connsiteY0" fmla="*/ 7733 h 1283169"/>
                    <a:gd name="connsiteX1" fmla="*/ 2533019 w 2533018"/>
                    <a:gd name="connsiteY1" fmla="*/ 1273227 h 12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33018" h="1283169">
                      <a:moveTo>
                        <a:pt x="0" y="7733"/>
                      </a:moveTo>
                      <a:cubicBezTo>
                        <a:pt x="675324" y="-121788"/>
                        <a:pt x="1749493" y="1420636"/>
                        <a:pt x="2533019" y="127322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6" name="フリーフォーム 165"/>
              <p:cNvSpPr/>
              <p:nvPr/>
            </p:nvSpPr>
            <p:spPr>
              <a:xfrm rot="1440000" flipH="1">
                <a:off x="1940350" y="4419395"/>
                <a:ext cx="262369" cy="1181324"/>
              </a:xfrm>
              <a:custGeom>
                <a:avLst/>
                <a:gdLst>
                  <a:gd name="connsiteX0" fmla="*/ 0 w 1451610"/>
                  <a:gd name="connsiteY0" fmla="*/ 0 h 1463040"/>
                  <a:gd name="connsiteX1" fmla="*/ 285750 w 1451610"/>
                  <a:gd name="connsiteY1" fmla="*/ 308610 h 1463040"/>
                  <a:gd name="connsiteX2" fmla="*/ 502920 w 1451610"/>
                  <a:gd name="connsiteY2" fmla="*/ 514350 h 1463040"/>
                  <a:gd name="connsiteX3" fmla="*/ 571500 w 1451610"/>
                  <a:gd name="connsiteY3" fmla="*/ 582930 h 1463040"/>
                  <a:gd name="connsiteX4" fmla="*/ 640080 w 1451610"/>
                  <a:gd name="connsiteY4" fmla="*/ 628650 h 1463040"/>
                  <a:gd name="connsiteX5" fmla="*/ 697230 w 1451610"/>
                  <a:gd name="connsiteY5" fmla="*/ 674370 h 1463040"/>
                  <a:gd name="connsiteX6" fmla="*/ 731520 w 1451610"/>
                  <a:gd name="connsiteY6" fmla="*/ 697230 h 1463040"/>
                  <a:gd name="connsiteX7" fmla="*/ 834390 w 1451610"/>
                  <a:gd name="connsiteY7" fmla="*/ 788670 h 1463040"/>
                  <a:gd name="connsiteX8" fmla="*/ 891540 w 1451610"/>
                  <a:gd name="connsiteY8" fmla="*/ 845820 h 1463040"/>
                  <a:gd name="connsiteX9" fmla="*/ 925830 w 1451610"/>
                  <a:gd name="connsiteY9" fmla="*/ 880110 h 1463040"/>
                  <a:gd name="connsiteX10" fmla="*/ 994410 w 1451610"/>
                  <a:gd name="connsiteY10" fmla="*/ 925830 h 1463040"/>
                  <a:gd name="connsiteX11" fmla="*/ 1017270 w 1451610"/>
                  <a:gd name="connsiteY11" fmla="*/ 960120 h 1463040"/>
                  <a:gd name="connsiteX12" fmla="*/ 1051560 w 1451610"/>
                  <a:gd name="connsiteY12" fmla="*/ 994410 h 1463040"/>
                  <a:gd name="connsiteX13" fmla="*/ 1062990 w 1451610"/>
                  <a:gd name="connsiteY13" fmla="*/ 1028700 h 1463040"/>
                  <a:gd name="connsiteX14" fmla="*/ 1097280 w 1451610"/>
                  <a:gd name="connsiteY14" fmla="*/ 1062990 h 1463040"/>
                  <a:gd name="connsiteX15" fmla="*/ 1165860 w 1451610"/>
                  <a:gd name="connsiteY15" fmla="*/ 1165860 h 1463040"/>
                  <a:gd name="connsiteX16" fmla="*/ 1188720 w 1451610"/>
                  <a:gd name="connsiteY16" fmla="*/ 1200150 h 1463040"/>
                  <a:gd name="connsiteX17" fmla="*/ 1223010 w 1451610"/>
                  <a:gd name="connsiteY17" fmla="*/ 1211580 h 1463040"/>
                  <a:gd name="connsiteX18" fmla="*/ 1257300 w 1451610"/>
                  <a:gd name="connsiteY18" fmla="*/ 1245870 h 1463040"/>
                  <a:gd name="connsiteX19" fmla="*/ 1280160 w 1451610"/>
                  <a:gd name="connsiteY19" fmla="*/ 1280160 h 1463040"/>
                  <a:gd name="connsiteX20" fmla="*/ 1314450 w 1451610"/>
                  <a:gd name="connsiteY20" fmla="*/ 1303020 h 1463040"/>
                  <a:gd name="connsiteX21" fmla="*/ 1360170 w 1451610"/>
                  <a:gd name="connsiteY21" fmla="*/ 1371600 h 1463040"/>
                  <a:gd name="connsiteX22" fmla="*/ 1371600 w 1451610"/>
                  <a:gd name="connsiteY22" fmla="*/ 1405890 h 1463040"/>
                  <a:gd name="connsiteX23" fmla="*/ 1440180 w 1451610"/>
                  <a:gd name="connsiteY23" fmla="*/ 1451610 h 1463040"/>
                  <a:gd name="connsiteX24" fmla="*/ 1451610 w 1451610"/>
                  <a:gd name="connsiteY24" fmla="*/ 1463040 h 1463040"/>
                  <a:gd name="connsiteX0" fmla="*/ 0 w 1451610"/>
                  <a:gd name="connsiteY0" fmla="*/ 0 h 1463040"/>
                  <a:gd name="connsiteX1" fmla="*/ 285750 w 1451610"/>
                  <a:gd name="connsiteY1" fmla="*/ 308610 h 1463040"/>
                  <a:gd name="connsiteX2" fmla="*/ 502920 w 1451610"/>
                  <a:gd name="connsiteY2" fmla="*/ 514350 h 1463040"/>
                  <a:gd name="connsiteX3" fmla="*/ 571500 w 1451610"/>
                  <a:gd name="connsiteY3" fmla="*/ 582930 h 1463040"/>
                  <a:gd name="connsiteX4" fmla="*/ 640080 w 1451610"/>
                  <a:gd name="connsiteY4" fmla="*/ 628650 h 1463040"/>
                  <a:gd name="connsiteX5" fmla="*/ 697230 w 1451610"/>
                  <a:gd name="connsiteY5" fmla="*/ 674370 h 1463040"/>
                  <a:gd name="connsiteX6" fmla="*/ 731520 w 1451610"/>
                  <a:gd name="connsiteY6" fmla="*/ 697230 h 1463040"/>
                  <a:gd name="connsiteX7" fmla="*/ 834390 w 1451610"/>
                  <a:gd name="connsiteY7" fmla="*/ 788670 h 1463040"/>
                  <a:gd name="connsiteX8" fmla="*/ 891540 w 1451610"/>
                  <a:gd name="connsiteY8" fmla="*/ 845820 h 1463040"/>
                  <a:gd name="connsiteX9" fmla="*/ 925830 w 1451610"/>
                  <a:gd name="connsiteY9" fmla="*/ 880110 h 1463040"/>
                  <a:gd name="connsiteX10" fmla="*/ 994410 w 1451610"/>
                  <a:gd name="connsiteY10" fmla="*/ 925830 h 1463040"/>
                  <a:gd name="connsiteX11" fmla="*/ 1017270 w 1451610"/>
                  <a:gd name="connsiteY11" fmla="*/ 960120 h 1463040"/>
                  <a:gd name="connsiteX12" fmla="*/ 1051560 w 1451610"/>
                  <a:gd name="connsiteY12" fmla="*/ 994410 h 1463040"/>
                  <a:gd name="connsiteX13" fmla="*/ 1062990 w 1451610"/>
                  <a:gd name="connsiteY13" fmla="*/ 1028700 h 1463040"/>
                  <a:gd name="connsiteX14" fmla="*/ 1097280 w 1451610"/>
                  <a:gd name="connsiteY14" fmla="*/ 1062990 h 1463040"/>
                  <a:gd name="connsiteX15" fmla="*/ 1165860 w 1451610"/>
                  <a:gd name="connsiteY15" fmla="*/ 1165860 h 1463040"/>
                  <a:gd name="connsiteX16" fmla="*/ 1188720 w 1451610"/>
                  <a:gd name="connsiteY16" fmla="*/ 1200150 h 1463040"/>
                  <a:gd name="connsiteX17" fmla="*/ 1223010 w 1451610"/>
                  <a:gd name="connsiteY17" fmla="*/ 1211580 h 1463040"/>
                  <a:gd name="connsiteX18" fmla="*/ 1257300 w 1451610"/>
                  <a:gd name="connsiteY18" fmla="*/ 1245870 h 1463040"/>
                  <a:gd name="connsiteX19" fmla="*/ 1280160 w 1451610"/>
                  <a:gd name="connsiteY19" fmla="*/ 1280160 h 1463040"/>
                  <a:gd name="connsiteX20" fmla="*/ 1314450 w 1451610"/>
                  <a:gd name="connsiteY20" fmla="*/ 1303020 h 1463040"/>
                  <a:gd name="connsiteX21" fmla="*/ 1360170 w 1451610"/>
                  <a:gd name="connsiteY21" fmla="*/ 1371600 h 1463040"/>
                  <a:gd name="connsiteX22" fmla="*/ 1440180 w 1451610"/>
                  <a:gd name="connsiteY22" fmla="*/ 1451610 h 1463040"/>
                  <a:gd name="connsiteX23" fmla="*/ 1451610 w 1451610"/>
                  <a:gd name="connsiteY23" fmla="*/ 1463040 h 1463040"/>
                  <a:gd name="connsiteX0" fmla="*/ 0 w 1453104"/>
                  <a:gd name="connsiteY0" fmla="*/ 0 h 1466106"/>
                  <a:gd name="connsiteX1" fmla="*/ 285750 w 1453104"/>
                  <a:gd name="connsiteY1" fmla="*/ 308610 h 1466106"/>
                  <a:gd name="connsiteX2" fmla="*/ 502920 w 1453104"/>
                  <a:gd name="connsiteY2" fmla="*/ 514350 h 1466106"/>
                  <a:gd name="connsiteX3" fmla="*/ 571500 w 1453104"/>
                  <a:gd name="connsiteY3" fmla="*/ 582930 h 1466106"/>
                  <a:gd name="connsiteX4" fmla="*/ 640080 w 1453104"/>
                  <a:gd name="connsiteY4" fmla="*/ 628650 h 1466106"/>
                  <a:gd name="connsiteX5" fmla="*/ 697230 w 1453104"/>
                  <a:gd name="connsiteY5" fmla="*/ 674370 h 1466106"/>
                  <a:gd name="connsiteX6" fmla="*/ 731520 w 1453104"/>
                  <a:gd name="connsiteY6" fmla="*/ 697230 h 1466106"/>
                  <a:gd name="connsiteX7" fmla="*/ 834390 w 1453104"/>
                  <a:gd name="connsiteY7" fmla="*/ 788670 h 1466106"/>
                  <a:gd name="connsiteX8" fmla="*/ 891540 w 1453104"/>
                  <a:gd name="connsiteY8" fmla="*/ 845820 h 1466106"/>
                  <a:gd name="connsiteX9" fmla="*/ 925830 w 1453104"/>
                  <a:gd name="connsiteY9" fmla="*/ 880110 h 1466106"/>
                  <a:gd name="connsiteX10" fmla="*/ 994410 w 1453104"/>
                  <a:gd name="connsiteY10" fmla="*/ 925830 h 1466106"/>
                  <a:gd name="connsiteX11" fmla="*/ 1017270 w 1453104"/>
                  <a:gd name="connsiteY11" fmla="*/ 960120 h 1466106"/>
                  <a:gd name="connsiteX12" fmla="*/ 1051560 w 1453104"/>
                  <a:gd name="connsiteY12" fmla="*/ 994410 h 1466106"/>
                  <a:gd name="connsiteX13" fmla="*/ 1062990 w 1453104"/>
                  <a:gd name="connsiteY13" fmla="*/ 1028700 h 1466106"/>
                  <a:gd name="connsiteX14" fmla="*/ 1097280 w 1453104"/>
                  <a:gd name="connsiteY14" fmla="*/ 1062990 h 1466106"/>
                  <a:gd name="connsiteX15" fmla="*/ 1165860 w 1453104"/>
                  <a:gd name="connsiteY15" fmla="*/ 1165860 h 1466106"/>
                  <a:gd name="connsiteX16" fmla="*/ 1188720 w 1453104"/>
                  <a:gd name="connsiteY16" fmla="*/ 1200150 h 1466106"/>
                  <a:gd name="connsiteX17" fmla="*/ 1223010 w 1453104"/>
                  <a:gd name="connsiteY17" fmla="*/ 1211580 h 1466106"/>
                  <a:gd name="connsiteX18" fmla="*/ 1257300 w 1453104"/>
                  <a:gd name="connsiteY18" fmla="*/ 1245870 h 1466106"/>
                  <a:gd name="connsiteX19" fmla="*/ 1280160 w 1453104"/>
                  <a:gd name="connsiteY19" fmla="*/ 1280160 h 1466106"/>
                  <a:gd name="connsiteX20" fmla="*/ 1314450 w 1453104"/>
                  <a:gd name="connsiteY20" fmla="*/ 1303020 h 1466106"/>
                  <a:gd name="connsiteX21" fmla="*/ 1440180 w 1453104"/>
                  <a:gd name="connsiteY21" fmla="*/ 1451610 h 1466106"/>
                  <a:gd name="connsiteX22" fmla="*/ 1451610 w 1453104"/>
                  <a:gd name="connsiteY22" fmla="*/ 1463040 h 1466106"/>
                  <a:gd name="connsiteX0" fmla="*/ 0 w 1455477"/>
                  <a:gd name="connsiteY0" fmla="*/ 0 h 1467716"/>
                  <a:gd name="connsiteX1" fmla="*/ 285750 w 1455477"/>
                  <a:gd name="connsiteY1" fmla="*/ 308610 h 1467716"/>
                  <a:gd name="connsiteX2" fmla="*/ 502920 w 1455477"/>
                  <a:gd name="connsiteY2" fmla="*/ 514350 h 1467716"/>
                  <a:gd name="connsiteX3" fmla="*/ 571500 w 1455477"/>
                  <a:gd name="connsiteY3" fmla="*/ 582930 h 1467716"/>
                  <a:gd name="connsiteX4" fmla="*/ 640080 w 1455477"/>
                  <a:gd name="connsiteY4" fmla="*/ 628650 h 1467716"/>
                  <a:gd name="connsiteX5" fmla="*/ 697230 w 1455477"/>
                  <a:gd name="connsiteY5" fmla="*/ 674370 h 1467716"/>
                  <a:gd name="connsiteX6" fmla="*/ 731520 w 1455477"/>
                  <a:gd name="connsiteY6" fmla="*/ 697230 h 1467716"/>
                  <a:gd name="connsiteX7" fmla="*/ 834390 w 1455477"/>
                  <a:gd name="connsiteY7" fmla="*/ 788670 h 1467716"/>
                  <a:gd name="connsiteX8" fmla="*/ 891540 w 1455477"/>
                  <a:gd name="connsiteY8" fmla="*/ 845820 h 1467716"/>
                  <a:gd name="connsiteX9" fmla="*/ 925830 w 1455477"/>
                  <a:gd name="connsiteY9" fmla="*/ 880110 h 1467716"/>
                  <a:gd name="connsiteX10" fmla="*/ 994410 w 1455477"/>
                  <a:gd name="connsiteY10" fmla="*/ 925830 h 1467716"/>
                  <a:gd name="connsiteX11" fmla="*/ 1017270 w 1455477"/>
                  <a:gd name="connsiteY11" fmla="*/ 960120 h 1467716"/>
                  <a:gd name="connsiteX12" fmla="*/ 1051560 w 1455477"/>
                  <a:gd name="connsiteY12" fmla="*/ 994410 h 1467716"/>
                  <a:gd name="connsiteX13" fmla="*/ 1062990 w 1455477"/>
                  <a:gd name="connsiteY13" fmla="*/ 1028700 h 1467716"/>
                  <a:gd name="connsiteX14" fmla="*/ 1097280 w 1455477"/>
                  <a:gd name="connsiteY14" fmla="*/ 1062990 h 1467716"/>
                  <a:gd name="connsiteX15" fmla="*/ 1165860 w 1455477"/>
                  <a:gd name="connsiteY15" fmla="*/ 1165860 h 1467716"/>
                  <a:gd name="connsiteX16" fmla="*/ 1188720 w 1455477"/>
                  <a:gd name="connsiteY16" fmla="*/ 1200150 h 1467716"/>
                  <a:gd name="connsiteX17" fmla="*/ 1223010 w 1455477"/>
                  <a:gd name="connsiteY17" fmla="*/ 1211580 h 1467716"/>
                  <a:gd name="connsiteX18" fmla="*/ 1257300 w 1455477"/>
                  <a:gd name="connsiteY18" fmla="*/ 1245870 h 1467716"/>
                  <a:gd name="connsiteX19" fmla="*/ 1280160 w 1455477"/>
                  <a:gd name="connsiteY19" fmla="*/ 1280160 h 1467716"/>
                  <a:gd name="connsiteX20" fmla="*/ 1440180 w 1455477"/>
                  <a:gd name="connsiteY20" fmla="*/ 1451610 h 1467716"/>
                  <a:gd name="connsiteX21" fmla="*/ 1451610 w 1455477"/>
                  <a:gd name="connsiteY21" fmla="*/ 1463040 h 1467716"/>
                  <a:gd name="connsiteX0" fmla="*/ 0 w 1457101"/>
                  <a:gd name="connsiteY0" fmla="*/ 0 h 1470172"/>
                  <a:gd name="connsiteX1" fmla="*/ 285750 w 1457101"/>
                  <a:gd name="connsiteY1" fmla="*/ 308610 h 1470172"/>
                  <a:gd name="connsiteX2" fmla="*/ 502920 w 1457101"/>
                  <a:gd name="connsiteY2" fmla="*/ 514350 h 1470172"/>
                  <a:gd name="connsiteX3" fmla="*/ 571500 w 1457101"/>
                  <a:gd name="connsiteY3" fmla="*/ 582930 h 1470172"/>
                  <a:gd name="connsiteX4" fmla="*/ 640080 w 1457101"/>
                  <a:gd name="connsiteY4" fmla="*/ 628650 h 1470172"/>
                  <a:gd name="connsiteX5" fmla="*/ 697230 w 1457101"/>
                  <a:gd name="connsiteY5" fmla="*/ 674370 h 1470172"/>
                  <a:gd name="connsiteX6" fmla="*/ 731520 w 1457101"/>
                  <a:gd name="connsiteY6" fmla="*/ 697230 h 1470172"/>
                  <a:gd name="connsiteX7" fmla="*/ 834390 w 1457101"/>
                  <a:gd name="connsiteY7" fmla="*/ 788670 h 1470172"/>
                  <a:gd name="connsiteX8" fmla="*/ 891540 w 1457101"/>
                  <a:gd name="connsiteY8" fmla="*/ 845820 h 1470172"/>
                  <a:gd name="connsiteX9" fmla="*/ 925830 w 1457101"/>
                  <a:gd name="connsiteY9" fmla="*/ 880110 h 1470172"/>
                  <a:gd name="connsiteX10" fmla="*/ 994410 w 1457101"/>
                  <a:gd name="connsiteY10" fmla="*/ 925830 h 1470172"/>
                  <a:gd name="connsiteX11" fmla="*/ 1017270 w 1457101"/>
                  <a:gd name="connsiteY11" fmla="*/ 960120 h 1470172"/>
                  <a:gd name="connsiteX12" fmla="*/ 1051560 w 1457101"/>
                  <a:gd name="connsiteY12" fmla="*/ 994410 h 1470172"/>
                  <a:gd name="connsiteX13" fmla="*/ 1062990 w 1457101"/>
                  <a:gd name="connsiteY13" fmla="*/ 1028700 h 1470172"/>
                  <a:gd name="connsiteX14" fmla="*/ 1097280 w 1457101"/>
                  <a:gd name="connsiteY14" fmla="*/ 1062990 h 1470172"/>
                  <a:gd name="connsiteX15" fmla="*/ 1165860 w 1457101"/>
                  <a:gd name="connsiteY15" fmla="*/ 1165860 h 1470172"/>
                  <a:gd name="connsiteX16" fmla="*/ 1188720 w 1457101"/>
                  <a:gd name="connsiteY16" fmla="*/ 1200150 h 1470172"/>
                  <a:gd name="connsiteX17" fmla="*/ 1223010 w 1457101"/>
                  <a:gd name="connsiteY17" fmla="*/ 1211580 h 1470172"/>
                  <a:gd name="connsiteX18" fmla="*/ 1257300 w 1457101"/>
                  <a:gd name="connsiteY18" fmla="*/ 1245870 h 1470172"/>
                  <a:gd name="connsiteX19" fmla="*/ 1440180 w 1457101"/>
                  <a:gd name="connsiteY19" fmla="*/ 1451610 h 1470172"/>
                  <a:gd name="connsiteX20" fmla="*/ 1451610 w 1457101"/>
                  <a:gd name="connsiteY20" fmla="*/ 1463040 h 1470172"/>
                  <a:gd name="connsiteX0" fmla="*/ 0 w 1457101"/>
                  <a:gd name="connsiteY0" fmla="*/ 0 h 1470172"/>
                  <a:gd name="connsiteX1" fmla="*/ 285750 w 1457101"/>
                  <a:gd name="connsiteY1" fmla="*/ 308610 h 1470172"/>
                  <a:gd name="connsiteX2" fmla="*/ 502920 w 1457101"/>
                  <a:gd name="connsiteY2" fmla="*/ 514350 h 1470172"/>
                  <a:gd name="connsiteX3" fmla="*/ 571500 w 1457101"/>
                  <a:gd name="connsiteY3" fmla="*/ 582930 h 1470172"/>
                  <a:gd name="connsiteX4" fmla="*/ 640080 w 1457101"/>
                  <a:gd name="connsiteY4" fmla="*/ 628650 h 1470172"/>
                  <a:gd name="connsiteX5" fmla="*/ 697230 w 1457101"/>
                  <a:gd name="connsiteY5" fmla="*/ 674370 h 1470172"/>
                  <a:gd name="connsiteX6" fmla="*/ 731520 w 1457101"/>
                  <a:gd name="connsiteY6" fmla="*/ 697230 h 1470172"/>
                  <a:gd name="connsiteX7" fmla="*/ 834390 w 1457101"/>
                  <a:gd name="connsiteY7" fmla="*/ 788670 h 1470172"/>
                  <a:gd name="connsiteX8" fmla="*/ 891540 w 1457101"/>
                  <a:gd name="connsiteY8" fmla="*/ 845820 h 1470172"/>
                  <a:gd name="connsiteX9" fmla="*/ 925830 w 1457101"/>
                  <a:gd name="connsiteY9" fmla="*/ 880110 h 1470172"/>
                  <a:gd name="connsiteX10" fmla="*/ 994410 w 1457101"/>
                  <a:gd name="connsiteY10" fmla="*/ 925830 h 1470172"/>
                  <a:gd name="connsiteX11" fmla="*/ 1017270 w 1457101"/>
                  <a:gd name="connsiteY11" fmla="*/ 960120 h 1470172"/>
                  <a:gd name="connsiteX12" fmla="*/ 1051560 w 1457101"/>
                  <a:gd name="connsiteY12" fmla="*/ 994410 h 1470172"/>
                  <a:gd name="connsiteX13" fmla="*/ 1062990 w 1457101"/>
                  <a:gd name="connsiteY13" fmla="*/ 1028700 h 1470172"/>
                  <a:gd name="connsiteX14" fmla="*/ 1097280 w 1457101"/>
                  <a:gd name="connsiteY14" fmla="*/ 1062990 h 1470172"/>
                  <a:gd name="connsiteX15" fmla="*/ 1165860 w 1457101"/>
                  <a:gd name="connsiteY15" fmla="*/ 1165860 h 1470172"/>
                  <a:gd name="connsiteX16" fmla="*/ 1188720 w 1457101"/>
                  <a:gd name="connsiteY16" fmla="*/ 1200150 h 1470172"/>
                  <a:gd name="connsiteX17" fmla="*/ 1257300 w 1457101"/>
                  <a:gd name="connsiteY17" fmla="*/ 1245870 h 1470172"/>
                  <a:gd name="connsiteX18" fmla="*/ 1440180 w 1457101"/>
                  <a:gd name="connsiteY18" fmla="*/ 1451610 h 1470172"/>
                  <a:gd name="connsiteX19" fmla="*/ 1451610 w 1457101"/>
                  <a:gd name="connsiteY19" fmla="*/ 1463040 h 1470172"/>
                  <a:gd name="connsiteX0" fmla="*/ 0 w 1457101"/>
                  <a:gd name="connsiteY0" fmla="*/ 0 h 1470172"/>
                  <a:gd name="connsiteX1" fmla="*/ 285750 w 1457101"/>
                  <a:gd name="connsiteY1" fmla="*/ 308610 h 1470172"/>
                  <a:gd name="connsiteX2" fmla="*/ 502920 w 1457101"/>
                  <a:gd name="connsiteY2" fmla="*/ 514350 h 1470172"/>
                  <a:gd name="connsiteX3" fmla="*/ 571500 w 1457101"/>
                  <a:gd name="connsiteY3" fmla="*/ 582930 h 1470172"/>
                  <a:gd name="connsiteX4" fmla="*/ 640080 w 1457101"/>
                  <a:gd name="connsiteY4" fmla="*/ 628650 h 1470172"/>
                  <a:gd name="connsiteX5" fmla="*/ 697230 w 1457101"/>
                  <a:gd name="connsiteY5" fmla="*/ 674370 h 1470172"/>
                  <a:gd name="connsiteX6" fmla="*/ 731520 w 1457101"/>
                  <a:gd name="connsiteY6" fmla="*/ 697230 h 1470172"/>
                  <a:gd name="connsiteX7" fmla="*/ 834390 w 1457101"/>
                  <a:gd name="connsiteY7" fmla="*/ 788670 h 1470172"/>
                  <a:gd name="connsiteX8" fmla="*/ 891540 w 1457101"/>
                  <a:gd name="connsiteY8" fmla="*/ 845820 h 1470172"/>
                  <a:gd name="connsiteX9" fmla="*/ 925830 w 1457101"/>
                  <a:gd name="connsiteY9" fmla="*/ 880110 h 1470172"/>
                  <a:gd name="connsiteX10" fmla="*/ 994410 w 1457101"/>
                  <a:gd name="connsiteY10" fmla="*/ 925830 h 1470172"/>
                  <a:gd name="connsiteX11" fmla="*/ 1017270 w 1457101"/>
                  <a:gd name="connsiteY11" fmla="*/ 960120 h 1470172"/>
                  <a:gd name="connsiteX12" fmla="*/ 1051560 w 1457101"/>
                  <a:gd name="connsiteY12" fmla="*/ 994410 h 1470172"/>
                  <a:gd name="connsiteX13" fmla="*/ 1062990 w 1457101"/>
                  <a:gd name="connsiteY13" fmla="*/ 1028700 h 1470172"/>
                  <a:gd name="connsiteX14" fmla="*/ 1097280 w 1457101"/>
                  <a:gd name="connsiteY14" fmla="*/ 1062990 h 1470172"/>
                  <a:gd name="connsiteX15" fmla="*/ 1165860 w 1457101"/>
                  <a:gd name="connsiteY15" fmla="*/ 1165860 h 1470172"/>
                  <a:gd name="connsiteX16" fmla="*/ 1257300 w 1457101"/>
                  <a:gd name="connsiteY16" fmla="*/ 1245870 h 1470172"/>
                  <a:gd name="connsiteX17" fmla="*/ 1440180 w 1457101"/>
                  <a:gd name="connsiteY17" fmla="*/ 1451610 h 1470172"/>
                  <a:gd name="connsiteX18" fmla="*/ 1451610 w 1457101"/>
                  <a:gd name="connsiteY18" fmla="*/ 1463040 h 1470172"/>
                  <a:gd name="connsiteX0" fmla="*/ 0 w 1463723"/>
                  <a:gd name="connsiteY0" fmla="*/ 0 h 1475989"/>
                  <a:gd name="connsiteX1" fmla="*/ 285750 w 1463723"/>
                  <a:gd name="connsiteY1" fmla="*/ 308610 h 1475989"/>
                  <a:gd name="connsiteX2" fmla="*/ 502920 w 1463723"/>
                  <a:gd name="connsiteY2" fmla="*/ 514350 h 1475989"/>
                  <a:gd name="connsiteX3" fmla="*/ 571500 w 1463723"/>
                  <a:gd name="connsiteY3" fmla="*/ 582930 h 1475989"/>
                  <a:gd name="connsiteX4" fmla="*/ 640080 w 1463723"/>
                  <a:gd name="connsiteY4" fmla="*/ 628650 h 1475989"/>
                  <a:gd name="connsiteX5" fmla="*/ 697230 w 1463723"/>
                  <a:gd name="connsiteY5" fmla="*/ 674370 h 1475989"/>
                  <a:gd name="connsiteX6" fmla="*/ 731520 w 1463723"/>
                  <a:gd name="connsiteY6" fmla="*/ 697230 h 1475989"/>
                  <a:gd name="connsiteX7" fmla="*/ 834390 w 1463723"/>
                  <a:gd name="connsiteY7" fmla="*/ 788670 h 1475989"/>
                  <a:gd name="connsiteX8" fmla="*/ 891540 w 1463723"/>
                  <a:gd name="connsiteY8" fmla="*/ 845820 h 1475989"/>
                  <a:gd name="connsiteX9" fmla="*/ 925830 w 1463723"/>
                  <a:gd name="connsiteY9" fmla="*/ 880110 h 1475989"/>
                  <a:gd name="connsiteX10" fmla="*/ 994410 w 1463723"/>
                  <a:gd name="connsiteY10" fmla="*/ 925830 h 1475989"/>
                  <a:gd name="connsiteX11" fmla="*/ 1017270 w 1463723"/>
                  <a:gd name="connsiteY11" fmla="*/ 960120 h 1475989"/>
                  <a:gd name="connsiteX12" fmla="*/ 1051560 w 1463723"/>
                  <a:gd name="connsiteY12" fmla="*/ 994410 h 1475989"/>
                  <a:gd name="connsiteX13" fmla="*/ 1062990 w 1463723"/>
                  <a:gd name="connsiteY13" fmla="*/ 1028700 h 1475989"/>
                  <a:gd name="connsiteX14" fmla="*/ 1097280 w 1463723"/>
                  <a:gd name="connsiteY14" fmla="*/ 1062990 h 1475989"/>
                  <a:gd name="connsiteX15" fmla="*/ 1165860 w 1463723"/>
                  <a:gd name="connsiteY15" fmla="*/ 1165860 h 1475989"/>
                  <a:gd name="connsiteX16" fmla="*/ 1440180 w 1463723"/>
                  <a:gd name="connsiteY16" fmla="*/ 1451610 h 1475989"/>
                  <a:gd name="connsiteX17" fmla="*/ 1451610 w 1463723"/>
                  <a:gd name="connsiteY17" fmla="*/ 1463040 h 1475989"/>
                  <a:gd name="connsiteX0" fmla="*/ 0 w 1468747"/>
                  <a:gd name="connsiteY0" fmla="*/ 0 h 1483538"/>
                  <a:gd name="connsiteX1" fmla="*/ 285750 w 1468747"/>
                  <a:gd name="connsiteY1" fmla="*/ 308610 h 1483538"/>
                  <a:gd name="connsiteX2" fmla="*/ 502920 w 1468747"/>
                  <a:gd name="connsiteY2" fmla="*/ 514350 h 1483538"/>
                  <a:gd name="connsiteX3" fmla="*/ 571500 w 1468747"/>
                  <a:gd name="connsiteY3" fmla="*/ 582930 h 1483538"/>
                  <a:gd name="connsiteX4" fmla="*/ 640080 w 1468747"/>
                  <a:gd name="connsiteY4" fmla="*/ 628650 h 1483538"/>
                  <a:gd name="connsiteX5" fmla="*/ 697230 w 1468747"/>
                  <a:gd name="connsiteY5" fmla="*/ 674370 h 1483538"/>
                  <a:gd name="connsiteX6" fmla="*/ 731520 w 1468747"/>
                  <a:gd name="connsiteY6" fmla="*/ 697230 h 1483538"/>
                  <a:gd name="connsiteX7" fmla="*/ 834390 w 1468747"/>
                  <a:gd name="connsiteY7" fmla="*/ 788670 h 1483538"/>
                  <a:gd name="connsiteX8" fmla="*/ 891540 w 1468747"/>
                  <a:gd name="connsiteY8" fmla="*/ 845820 h 1483538"/>
                  <a:gd name="connsiteX9" fmla="*/ 925830 w 1468747"/>
                  <a:gd name="connsiteY9" fmla="*/ 880110 h 1483538"/>
                  <a:gd name="connsiteX10" fmla="*/ 994410 w 1468747"/>
                  <a:gd name="connsiteY10" fmla="*/ 925830 h 1483538"/>
                  <a:gd name="connsiteX11" fmla="*/ 1017270 w 1468747"/>
                  <a:gd name="connsiteY11" fmla="*/ 960120 h 1483538"/>
                  <a:gd name="connsiteX12" fmla="*/ 1051560 w 1468747"/>
                  <a:gd name="connsiteY12" fmla="*/ 994410 h 1483538"/>
                  <a:gd name="connsiteX13" fmla="*/ 1062990 w 1468747"/>
                  <a:gd name="connsiteY13" fmla="*/ 1028700 h 1483538"/>
                  <a:gd name="connsiteX14" fmla="*/ 1097280 w 1468747"/>
                  <a:gd name="connsiteY14" fmla="*/ 1062990 h 1483538"/>
                  <a:gd name="connsiteX15" fmla="*/ 1440180 w 1468747"/>
                  <a:gd name="connsiteY15" fmla="*/ 1451610 h 1483538"/>
                  <a:gd name="connsiteX16" fmla="*/ 1451610 w 1468747"/>
                  <a:gd name="connsiteY16" fmla="*/ 1463040 h 1483538"/>
                  <a:gd name="connsiteX0" fmla="*/ 0 w 1471267"/>
                  <a:gd name="connsiteY0" fmla="*/ 0 h 1486063"/>
                  <a:gd name="connsiteX1" fmla="*/ 285750 w 1471267"/>
                  <a:gd name="connsiteY1" fmla="*/ 308610 h 1486063"/>
                  <a:gd name="connsiteX2" fmla="*/ 502920 w 1471267"/>
                  <a:gd name="connsiteY2" fmla="*/ 514350 h 1486063"/>
                  <a:gd name="connsiteX3" fmla="*/ 571500 w 1471267"/>
                  <a:gd name="connsiteY3" fmla="*/ 582930 h 1486063"/>
                  <a:gd name="connsiteX4" fmla="*/ 640080 w 1471267"/>
                  <a:gd name="connsiteY4" fmla="*/ 628650 h 1486063"/>
                  <a:gd name="connsiteX5" fmla="*/ 697230 w 1471267"/>
                  <a:gd name="connsiteY5" fmla="*/ 674370 h 1486063"/>
                  <a:gd name="connsiteX6" fmla="*/ 731520 w 1471267"/>
                  <a:gd name="connsiteY6" fmla="*/ 697230 h 1486063"/>
                  <a:gd name="connsiteX7" fmla="*/ 834390 w 1471267"/>
                  <a:gd name="connsiteY7" fmla="*/ 788670 h 1486063"/>
                  <a:gd name="connsiteX8" fmla="*/ 891540 w 1471267"/>
                  <a:gd name="connsiteY8" fmla="*/ 845820 h 1486063"/>
                  <a:gd name="connsiteX9" fmla="*/ 925830 w 1471267"/>
                  <a:gd name="connsiteY9" fmla="*/ 880110 h 1486063"/>
                  <a:gd name="connsiteX10" fmla="*/ 994410 w 1471267"/>
                  <a:gd name="connsiteY10" fmla="*/ 925830 h 1486063"/>
                  <a:gd name="connsiteX11" fmla="*/ 1017270 w 1471267"/>
                  <a:gd name="connsiteY11" fmla="*/ 960120 h 1486063"/>
                  <a:gd name="connsiteX12" fmla="*/ 1051560 w 1471267"/>
                  <a:gd name="connsiteY12" fmla="*/ 994410 h 1486063"/>
                  <a:gd name="connsiteX13" fmla="*/ 1062990 w 1471267"/>
                  <a:gd name="connsiteY13" fmla="*/ 1028700 h 1486063"/>
                  <a:gd name="connsiteX14" fmla="*/ 1440180 w 1471267"/>
                  <a:gd name="connsiteY14" fmla="*/ 1451610 h 1486063"/>
                  <a:gd name="connsiteX15" fmla="*/ 1451610 w 1471267"/>
                  <a:gd name="connsiteY15" fmla="*/ 1463040 h 1486063"/>
                  <a:gd name="connsiteX0" fmla="*/ 0 w 1472108"/>
                  <a:gd name="connsiteY0" fmla="*/ 0 h 1488590"/>
                  <a:gd name="connsiteX1" fmla="*/ 285750 w 1472108"/>
                  <a:gd name="connsiteY1" fmla="*/ 308610 h 1488590"/>
                  <a:gd name="connsiteX2" fmla="*/ 502920 w 1472108"/>
                  <a:gd name="connsiteY2" fmla="*/ 514350 h 1488590"/>
                  <a:gd name="connsiteX3" fmla="*/ 571500 w 1472108"/>
                  <a:gd name="connsiteY3" fmla="*/ 582930 h 1488590"/>
                  <a:gd name="connsiteX4" fmla="*/ 640080 w 1472108"/>
                  <a:gd name="connsiteY4" fmla="*/ 628650 h 1488590"/>
                  <a:gd name="connsiteX5" fmla="*/ 697230 w 1472108"/>
                  <a:gd name="connsiteY5" fmla="*/ 674370 h 1488590"/>
                  <a:gd name="connsiteX6" fmla="*/ 731520 w 1472108"/>
                  <a:gd name="connsiteY6" fmla="*/ 697230 h 1488590"/>
                  <a:gd name="connsiteX7" fmla="*/ 834390 w 1472108"/>
                  <a:gd name="connsiteY7" fmla="*/ 788670 h 1488590"/>
                  <a:gd name="connsiteX8" fmla="*/ 891540 w 1472108"/>
                  <a:gd name="connsiteY8" fmla="*/ 845820 h 1488590"/>
                  <a:gd name="connsiteX9" fmla="*/ 925830 w 1472108"/>
                  <a:gd name="connsiteY9" fmla="*/ 880110 h 1488590"/>
                  <a:gd name="connsiteX10" fmla="*/ 994410 w 1472108"/>
                  <a:gd name="connsiteY10" fmla="*/ 925830 h 1488590"/>
                  <a:gd name="connsiteX11" fmla="*/ 1017270 w 1472108"/>
                  <a:gd name="connsiteY11" fmla="*/ 960120 h 1488590"/>
                  <a:gd name="connsiteX12" fmla="*/ 1051560 w 1472108"/>
                  <a:gd name="connsiteY12" fmla="*/ 994410 h 1488590"/>
                  <a:gd name="connsiteX13" fmla="*/ 1440180 w 1472108"/>
                  <a:gd name="connsiteY13" fmla="*/ 1451610 h 1488590"/>
                  <a:gd name="connsiteX14" fmla="*/ 1451610 w 1472108"/>
                  <a:gd name="connsiteY14" fmla="*/ 1463040 h 1488590"/>
                  <a:gd name="connsiteX0" fmla="*/ 0 w 1474633"/>
                  <a:gd name="connsiteY0" fmla="*/ 0 h 1491119"/>
                  <a:gd name="connsiteX1" fmla="*/ 285750 w 1474633"/>
                  <a:gd name="connsiteY1" fmla="*/ 308610 h 1491119"/>
                  <a:gd name="connsiteX2" fmla="*/ 502920 w 1474633"/>
                  <a:gd name="connsiteY2" fmla="*/ 514350 h 1491119"/>
                  <a:gd name="connsiteX3" fmla="*/ 571500 w 1474633"/>
                  <a:gd name="connsiteY3" fmla="*/ 582930 h 1491119"/>
                  <a:gd name="connsiteX4" fmla="*/ 640080 w 1474633"/>
                  <a:gd name="connsiteY4" fmla="*/ 628650 h 1491119"/>
                  <a:gd name="connsiteX5" fmla="*/ 697230 w 1474633"/>
                  <a:gd name="connsiteY5" fmla="*/ 674370 h 1491119"/>
                  <a:gd name="connsiteX6" fmla="*/ 731520 w 1474633"/>
                  <a:gd name="connsiteY6" fmla="*/ 697230 h 1491119"/>
                  <a:gd name="connsiteX7" fmla="*/ 834390 w 1474633"/>
                  <a:gd name="connsiteY7" fmla="*/ 788670 h 1491119"/>
                  <a:gd name="connsiteX8" fmla="*/ 891540 w 1474633"/>
                  <a:gd name="connsiteY8" fmla="*/ 845820 h 1491119"/>
                  <a:gd name="connsiteX9" fmla="*/ 925830 w 1474633"/>
                  <a:gd name="connsiteY9" fmla="*/ 880110 h 1491119"/>
                  <a:gd name="connsiteX10" fmla="*/ 994410 w 1474633"/>
                  <a:gd name="connsiteY10" fmla="*/ 925830 h 1491119"/>
                  <a:gd name="connsiteX11" fmla="*/ 1017270 w 1474633"/>
                  <a:gd name="connsiteY11" fmla="*/ 960120 h 1491119"/>
                  <a:gd name="connsiteX12" fmla="*/ 1440180 w 1474633"/>
                  <a:gd name="connsiteY12" fmla="*/ 1451610 h 1491119"/>
                  <a:gd name="connsiteX13" fmla="*/ 1451610 w 1474633"/>
                  <a:gd name="connsiteY13" fmla="*/ 1463040 h 1491119"/>
                  <a:gd name="connsiteX0" fmla="*/ 0 w 1476317"/>
                  <a:gd name="connsiteY0" fmla="*/ 0 h 1493649"/>
                  <a:gd name="connsiteX1" fmla="*/ 285750 w 1476317"/>
                  <a:gd name="connsiteY1" fmla="*/ 308610 h 1493649"/>
                  <a:gd name="connsiteX2" fmla="*/ 502920 w 1476317"/>
                  <a:gd name="connsiteY2" fmla="*/ 514350 h 1493649"/>
                  <a:gd name="connsiteX3" fmla="*/ 571500 w 1476317"/>
                  <a:gd name="connsiteY3" fmla="*/ 582930 h 1493649"/>
                  <a:gd name="connsiteX4" fmla="*/ 640080 w 1476317"/>
                  <a:gd name="connsiteY4" fmla="*/ 628650 h 1493649"/>
                  <a:gd name="connsiteX5" fmla="*/ 697230 w 1476317"/>
                  <a:gd name="connsiteY5" fmla="*/ 674370 h 1493649"/>
                  <a:gd name="connsiteX6" fmla="*/ 731520 w 1476317"/>
                  <a:gd name="connsiteY6" fmla="*/ 697230 h 1493649"/>
                  <a:gd name="connsiteX7" fmla="*/ 834390 w 1476317"/>
                  <a:gd name="connsiteY7" fmla="*/ 788670 h 1493649"/>
                  <a:gd name="connsiteX8" fmla="*/ 891540 w 1476317"/>
                  <a:gd name="connsiteY8" fmla="*/ 845820 h 1493649"/>
                  <a:gd name="connsiteX9" fmla="*/ 925830 w 1476317"/>
                  <a:gd name="connsiteY9" fmla="*/ 880110 h 1493649"/>
                  <a:gd name="connsiteX10" fmla="*/ 994410 w 1476317"/>
                  <a:gd name="connsiteY10" fmla="*/ 925830 h 1493649"/>
                  <a:gd name="connsiteX11" fmla="*/ 1440180 w 1476317"/>
                  <a:gd name="connsiteY11" fmla="*/ 1451610 h 1493649"/>
                  <a:gd name="connsiteX12" fmla="*/ 1451610 w 1476317"/>
                  <a:gd name="connsiteY12" fmla="*/ 1463040 h 1493649"/>
                  <a:gd name="connsiteX0" fmla="*/ 0 w 1481376"/>
                  <a:gd name="connsiteY0" fmla="*/ 0 h 1497025"/>
                  <a:gd name="connsiteX1" fmla="*/ 285750 w 1481376"/>
                  <a:gd name="connsiteY1" fmla="*/ 308610 h 1497025"/>
                  <a:gd name="connsiteX2" fmla="*/ 502920 w 1481376"/>
                  <a:gd name="connsiteY2" fmla="*/ 514350 h 1497025"/>
                  <a:gd name="connsiteX3" fmla="*/ 571500 w 1481376"/>
                  <a:gd name="connsiteY3" fmla="*/ 582930 h 1497025"/>
                  <a:gd name="connsiteX4" fmla="*/ 640080 w 1481376"/>
                  <a:gd name="connsiteY4" fmla="*/ 628650 h 1497025"/>
                  <a:gd name="connsiteX5" fmla="*/ 697230 w 1481376"/>
                  <a:gd name="connsiteY5" fmla="*/ 674370 h 1497025"/>
                  <a:gd name="connsiteX6" fmla="*/ 731520 w 1481376"/>
                  <a:gd name="connsiteY6" fmla="*/ 697230 h 1497025"/>
                  <a:gd name="connsiteX7" fmla="*/ 834390 w 1481376"/>
                  <a:gd name="connsiteY7" fmla="*/ 788670 h 1497025"/>
                  <a:gd name="connsiteX8" fmla="*/ 891540 w 1481376"/>
                  <a:gd name="connsiteY8" fmla="*/ 845820 h 1497025"/>
                  <a:gd name="connsiteX9" fmla="*/ 925830 w 1481376"/>
                  <a:gd name="connsiteY9" fmla="*/ 880110 h 1497025"/>
                  <a:gd name="connsiteX10" fmla="*/ 1440180 w 1481376"/>
                  <a:gd name="connsiteY10" fmla="*/ 1451610 h 1497025"/>
                  <a:gd name="connsiteX11" fmla="*/ 1451610 w 1481376"/>
                  <a:gd name="connsiteY11" fmla="*/ 1463040 h 1497025"/>
                  <a:gd name="connsiteX0" fmla="*/ 0 w 1483907"/>
                  <a:gd name="connsiteY0" fmla="*/ 0 h 1499558"/>
                  <a:gd name="connsiteX1" fmla="*/ 285750 w 1483907"/>
                  <a:gd name="connsiteY1" fmla="*/ 308610 h 1499558"/>
                  <a:gd name="connsiteX2" fmla="*/ 502920 w 1483907"/>
                  <a:gd name="connsiteY2" fmla="*/ 514350 h 1499558"/>
                  <a:gd name="connsiteX3" fmla="*/ 571500 w 1483907"/>
                  <a:gd name="connsiteY3" fmla="*/ 582930 h 1499558"/>
                  <a:gd name="connsiteX4" fmla="*/ 640080 w 1483907"/>
                  <a:gd name="connsiteY4" fmla="*/ 628650 h 1499558"/>
                  <a:gd name="connsiteX5" fmla="*/ 697230 w 1483907"/>
                  <a:gd name="connsiteY5" fmla="*/ 674370 h 1499558"/>
                  <a:gd name="connsiteX6" fmla="*/ 731520 w 1483907"/>
                  <a:gd name="connsiteY6" fmla="*/ 697230 h 1499558"/>
                  <a:gd name="connsiteX7" fmla="*/ 834390 w 1483907"/>
                  <a:gd name="connsiteY7" fmla="*/ 788670 h 1499558"/>
                  <a:gd name="connsiteX8" fmla="*/ 891540 w 1483907"/>
                  <a:gd name="connsiteY8" fmla="*/ 845820 h 1499558"/>
                  <a:gd name="connsiteX9" fmla="*/ 1440180 w 1483907"/>
                  <a:gd name="connsiteY9" fmla="*/ 1451610 h 1499558"/>
                  <a:gd name="connsiteX10" fmla="*/ 1451610 w 1483907"/>
                  <a:gd name="connsiteY10" fmla="*/ 1463040 h 1499558"/>
                  <a:gd name="connsiteX0" fmla="*/ 0 w 1488128"/>
                  <a:gd name="connsiteY0" fmla="*/ 0 h 1503782"/>
                  <a:gd name="connsiteX1" fmla="*/ 285750 w 1488128"/>
                  <a:gd name="connsiteY1" fmla="*/ 308610 h 1503782"/>
                  <a:gd name="connsiteX2" fmla="*/ 502920 w 1488128"/>
                  <a:gd name="connsiteY2" fmla="*/ 514350 h 1503782"/>
                  <a:gd name="connsiteX3" fmla="*/ 571500 w 1488128"/>
                  <a:gd name="connsiteY3" fmla="*/ 582930 h 1503782"/>
                  <a:gd name="connsiteX4" fmla="*/ 640080 w 1488128"/>
                  <a:gd name="connsiteY4" fmla="*/ 628650 h 1503782"/>
                  <a:gd name="connsiteX5" fmla="*/ 697230 w 1488128"/>
                  <a:gd name="connsiteY5" fmla="*/ 674370 h 1503782"/>
                  <a:gd name="connsiteX6" fmla="*/ 731520 w 1488128"/>
                  <a:gd name="connsiteY6" fmla="*/ 697230 h 1503782"/>
                  <a:gd name="connsiteX7" fmla="*/ 834390 w 1488128"/>
                  <a:gd name="connsiteY7" fmla="*/ 788670 h 1503782"/>
                  <a:gd name="connsiteX8" fmla="*/ 1440180 w 1488128"/>
                  <a:gd name="connsiteY8" fmla="*/ 1451610 h 1503782"/>
                  <a:gd name="connsiteX9" fmla="*/ 1451610 w 1488128"/>
                  <a:gd name="connsiteY9" fmla="*/ 1463040 h 1503782"/>
                  <a:gd name="connsiteX0" fmla="*/ 0 w 1495731"/>
                  <a:gd name="connsiteY0" fmla="*/ 0 h 1510542"/>
                  <a:gd name="connsiteX1" fmla="*/ 285750 w 1495731"/>
                  <a:gd name="connsiteY1" fmla="*/ 308610 h 1510542"/>
                  <a:gd name="connsiteX2" fmla="*/ 502920 w 1495731"/>
                  <a:gd name="connsiteY2" fmla="*/ 514350 h 1510542"/>
                  <a:gd name="connsiteX3" fmla="*/ 571500 w 1495731"/>
                  <a:gd name="connsiteY3" fmla="*/ 582930 h 1510542"/>
                  <a:gd name="connsiteX4" fmla="*/ 640080 w 1495731"/>
                  <a:gd name="connsiteY4" fmla="*/ 628650 h 1510542"/>
                  <a:gd name="connsiteX5" fmla="*/ 697230 w 1495731"/>
                  <a:gd name="connsiteY5" fmla="*/ 674370 h 1510542"/>
                  <a:gd name="connsiteX6" fmla="*/ 731520 w 1495731"/>
                  <a:gd name="connsiteY6" fmla="*/ 697230 h 1510542"/>
                  <a:gd name="connsiteX7" fmla="*/ 1440180 w 1495731"/>
                  <a:gd name="connsiteY7" fmla="*/ 1451610 h 1510542"/>
                  <a:gd name="connsiteX8" fmla="*/ 1451610 w 1495731"/>
                  <a:gd name="connsiteY8" fmla="*/ 1463040 h 1510542"/>
                  <a:gd name="connsiteX0" fmla="*/ 0 w 1498267"/>
                  <a:gd name="connsiteY0" fmla="*/ 0 h 1512233"/>
                  <a:gd name="connsiteX1" fmla="*/ 285750 w 1498267"/>
                  <a:gd name="connsiteY1" fmla="*/ 308610 h 1512233"/>
                  <a:gd name="connsiteX2" fmla="*/ 502920 w 1498267"/>
                  <a:gd name="connsiteY2" fmla="*/ 514350 h 1512233"/>
                  <a:gd name="connsiteX3" fmla="*/ 571500 w 1498267"/>
                  <a:gd name="connsiteY3" fmla="*/ 582930 h 1512233"/>
                  <a:gd name="connsiteX4" fmla="*/ 640080 w 1498267"/>
                  <a:gd name="connsiteY4" fmla="*/ 628650 h 1512233"/>
                  <a:gd name="connsiteX5" fmla="*/ 697230 w 1498267"/>
                  <a:gd name="connsiteY5" fmla="*/ 674370 h 1512233"/>
                  <a:gd name="connsiteX6" fmla="*/ 1440180 w 1498267"/>
                  <a:gd name="connsiteY6" fmla="*/ 1451610 h 1512233"/>
                  <a:gd name="connsiteX7" fmla="*/ 1451610 w 1498267"/>
                  <a:gd name="connsiteY7" fmla="*/ 1463040 h 1512233"/>
                  <a:gd name="connsiteX0" fmla="*/ 0 w 1502494"/>
                  <a:gd name="connsiteY0" fmla="*/ 0 h 1515614"/>
                  <a:gd name="connsiteX1" fmla="*/ 285750 w 1502494"/>
                  <a:gd name="connsiteY1" fmla="*/ 308610 h 1515614"/>
                  <a:gd name="connsiteX2" fmla="*/ 502920 w 1502494"/>
                  <a:gd name="connsiteY2" fmla="*/ 514350 h 1515614"/>
                  <a:gd name="connsiteX3" fmla="*/ 571500 w 1502494"/>
                  <a:gd name="connsiteY3" fmla="*/ 582930 h 1515614"/>
                  <a:gd name="connsiteX4" fmla="*/ 640080 w 1502494"/>
                  <a:gd name="connsiteY4" fmla="*/ 628650 h 1515614"/>
                  <a:gd name="connsiteX5" fmla="*/ 1440180 w 1502494"/>
                  <a:gd name="connsiteY5" fmla="*/ 1451610 h 1515614"/>
                  <a:gd name="connsiteX6" fmla="*/ 1451610 w 1502494"/>
                  <a:gd name="connsiteY6" fmla="*/ 1463040 h 1515614"/>
                  <a:gd name="connsiteX0" fmla="*/ 0 w 1451610"/>
                  <a:gd name="connsiteY0" fmla="*/ 0 h 1463040"/>
                  <a:gd name="connsiteX1" fmla="*/ 285750 w 1451610"/>
                  <a:gd name="connsiteY1" fmla="*/ 308610 h 1463040"/>
                  <a:gd name="connsiteX2" fmla="*/ 502920 w 1451610"/>
                  <a:gd name="connsiteY2" fmla="*/ 514350 h 1463040"/>
                  <a:gd name="connsiteX3" fmla="*/ 571500 w 1451610"/>
                  <a:gd name="connsiteY3" fmla="*/ 582930 h 1463040"/>
                  <a:gd name="connsiteX4" fmla="*/ 1440180 w 1451610"/>
                  <a:gd name="connsiteY4" fmla="*/ 1451610 h 1463040"/>
                  <a:gd name="connsiteX5" fmla="*/ 1451610 w 1451610"/>
                  <a:gd name="connsiteY5" fmla="*/ 1463040 h 1463040"/>
                  <a:gd name="connsiteX0" fmla="*/ 0 w 1451610"/>
                  <a:gd name="connsiteY0" fmla="*/ 0 h 1463040"/>
                  <a:gd name="connsiteX1" fmla="*/ 285750 w 1451610"/>
                  <a:gd name="connsiteY1" fmla="*/ 308610 h 1463040"/>
                  <a:gd name="connsiteX2" fmla="*/ 502920 w 1451610"/>
                  <a:gd name="connsiteY2" fmla="*/ 514350 h 1463040"/>
                  <a:gd name="connsiteX3" fmla="*/ 1440180 w 1451610"/>
                  <a:gd name="connsiteY3" fmla="*/ 1451610 h 1463040"/>
                  <a:gd name="connsiteX4" fmla="*/ 1451610 w 1451610"/>
                  <a:gd name="connsiteY4" fmla="*/ 1463040 h 1463040"/>
                  <a:gd name="connsiteX0" fmla="*/ 0 w 1451610"/>
                  <a:gd name="connsiteY0" fmla="*/ 0 h 1463040"/>
                  <a:gd name="connsiteX1" fmla="*/ 285750 w 1451610"/>
                  <a:gd name="connsiteY1" fmla="*/ 308610 h 1463040"/>
                  <a:gd name="connsiteX2" fmla="*/ 1440180 w 1451610"/>
                  <a:gd name="connsiteY2" fmla="*/ 1451610 h 1463040"/>
                  <a:gd name="connsiteX3" fmla="*/ 1451610 w 1451610"/>
                  <a:gd name="connsiteY3" fmla="*/ 1463040 h 1463040"/>
                  <a:gd name="connsiteX0" fmla="*/ 0 w 1451610"/>
                  <a:gd name="connsiteY0" fmla="*/ 0 h 1463040"/>
                  <a:gd name="connsiteX1" fmla="*/ 1440180 w 1451610"/>
                  <a:gd name="connsiteY1" fmla="*/ 1451610 h 1463040"/>
                  <a:gd name="connsiteX2" fmla="*/ 1451610 w 1451610"/>
                  <a:gd name="connsiteY2" fmla="*/ 1463040 h 1463040"/>
                  <a:gd name="connsiteX0" fmla="*/ 0 w 1454785"/>
                  <a:gd name="connsiteY0" fmla="*/ 0 h 1450340"/>
                  <a:gd name="connsiteX1" fmla="*/ 1443355 w 1454785"/>
                  <a:gd name="connsiteY1" fmla="*/ 1438910 h 1450340"/>
                  <a:gd name="connsiteX2" fmla="*/ 1454785 w 1454785"/>
                  <a:gd name="connsiteY2" fmla="*/ 1450340 h 1450340"/>
                  <a:gd name="connsiteX0" fmla="*/ 0 w 1443355"/>
                  <a:gd name="connsiteY0" fmla="*/ 0 h 1438910"/>
                  <a:gd name="connsiteX1" fmla="*/ 1443355 w 1443355"/>
                  <a:gd name="connsiteY1" fmla="*/ 1438910 h 1438910"/>
                  <a:gd name="connsiteX0" fmla="*/ 0 w 1440180"/>
                  <a:gd name="connsiteY0" fmla="*/ 0 h 1435735"/>
                  <a:gd name="connsiteX1" fmla="*/ 1440180 w 1440180"/>
                  <a:gd name="connsiteY1" fmla="*/ 1435735 h 1435735"/>
                  <a:gd name="connsiteX0" fmla="*/ 0 w 1437005"/>
                  <a:gd name="connsiteY0" fmla="*/ 0 h 1435735"/>
                  <a:gd name="connsiteX1" fmla="*/ 1437005 w 1437005"/>
                  <a:gd name="connsiteY1" fmla="*/ 1435735 h 1435735"/>
                  <a:gd name="connsiteX0" fmla="*/ 0 w 1437005"/>
                  <a:gd name="connsiteY0" fmla="*/ 0 h 1435735"/>
                  <a:gd name="connsiteX1" fmla="*/ 1437005 w 1437005"/>
                  <a:gd name="connsiteY1" fmla="*/ 1435735 h 1435735"/>
                  <a:gd name="connsiteX0" fmla="*/ 0 w 1437005"/>
                  <a:gd name="connsiteY0" fmla="*/ 0 h 1435735"/>
                  <a:gd name="connsiteX1" fmla="*/ 1437005 w 1437005"/>
                  <a:gd name="connsiteY1" fmla="*/ 1435735 h 1435735"/>
                  <a:gd name="connsiteX0" fmla="*/ 0 w 1437005"/>
                  <a:gd name="connsiteY0" fmla="*/ 0 h 1435735"/>
                  <a:gd name="connsiteX1" fmla="*/ 1437005 w 1437005"/>
                  <a:gd name="connsiteY1" fmla="*/ 1435735 h 1435735"/>
                  <a:gd name="connsiteX0" fmla="*/ 0 w 1437005"/>
                  <a:gd name="connsiteY0" fmla="*/ 0 h 1435735"/>
                  <a:gd name="connsiteX1" fmla="*/ 1437005 w 1437005"/>
                  <a:gd name="connsiteY1" fmla="*/ 1435735 h 1435735"/>
                  <a:gd name="connsiteX0" fmla="*/ 0 w 1437005"/>
                  <a:gd name="connsiteY0" fmla="*/ 0 h 1435735"/>
                  <a:gd name="connsiteX1" fmla="*/ 1437005 w 1437005"/>
                  <a:gd name="connsiteY1" fmla="*/ 1435735 h 1435735"/>
                  <a:gd name="connsiteX0" fmla="*/ 0 w 1437005"/>
                  <a:gd name="connsiteY0" fmla="*/ 0 h 1435735"/>
                  <a:gd name="connsiteX1" fmla="*/ 1437005 w 1437005"/>
                  <a:gd name="connsiteY1" fmla="*/ 1435735 h 1435735"/>
                  <a:gd name="connsiteX0" fmla="*/ 0 w 1424305"/>
                  <a:gd name="connsiteY0" fmla="*/ 1 h 1337311"/>
                  <a:gd name="connsiteX1" fmla="*/ 1424305 w 1424305"/>
                  <a:gd name="connsiteY1" fmla="*/ 1337311 h 1337311"/>
                  <a:gd name="connsiteX0" fmla="*/ 0 w 1430655"/>
                  <a:gd name="connsiteY0" fmla="*/ 0 h 1438910"/>
                  <a:gd name="connsiteX1" fmla="*/ 1430655 w 1430655"/>
                  <a:gd name="connsiteY1" fmla="*/ 1438910 h 1438910"/>
                  <a:gd name="connsiteX0" fmla="*/ 0 w 1430655"/>
                  <a:gd name="connsiteY0" fmla="*/ 0 h 1438910"/>
                  <a:gd name="connsiteX1" fmla="*/ 1430655 w 1430655"/>
                  <a:gd name="connsiteY1" fmla="*/ 1438910 h 1438910"/>
                  <a:gd name="connsiteX0" fmla="*/ 0 w 1430655"/>
                  <a:gd name="connsiteY0" fmla="*/ 0 h 1438910"/>
                  <a:gd name="connsiteX1" fmla="*/ 1430655 w 1430655"/>
                  <a:gd name="connsiteY1" fmla="*/ 1438910 h 1438910"/>
                  <a:gd name="connsiteX0" fmla="*/ 0 w 1435417"/>
                  <a:gd name="connsiteY0" fmla="*/ 0 h 1436529"/>
                  <a:gd name="connsiteX1" fmla="*/ 1435417 w 1435417"/>
                  <a:gd name="connsiteY1" fmla="*/ 1436529 h 1436529"/>
                  <a:gd name="connsiteX0" fmla="*/ 0 w 1433036"/>
                  <a:gd name="connsiteY0" fmla="*/ 0 h 1410335"/>
                  <a:gd name="connsiteX1" fmla="*/ 1433036 w 1433036"/>
                  <a:gd name="connsiteY1" fmla="*/ 1410335 h 1410335"/>
                  <a:gd name="connsiteX0" fmla="*/ 0 w 1433036"/>
                  <a:gd name="connsiteY0" fmla="*/ 0 h 1436529"/>
                  <a:gd name="connsiteX1" fmla="*/ 1433036 w 1433036"/>
                  <a:gd name="connsiteY1" fmla="*/ 1436529 h 1436529"/>
                  <a:gd name="connsiteX0" fmla="*/ 0 w 1433036"/>
                  <a:gd name="connsiteY0" fmla="*/ 3 h 1436532"/>
                  <a:gd name="connsiteX1" fmla="*/ 1433036 w 1433036"/>
                  <a:gd name="connsiteY1" fmla="*/ 1436532 h 1436532"/>
                  <a:gd name="connsiteX0" fmla="*/ 0 w 1440180"/>
                  <a:gd name="connsiteY0" fmla="*/ 3 h 1443676"/>
                  <a:gd name="connsiteX1" fmla="*/ 1440180 w 1440180"/>
                  <a:gd name="connsiteY1" fmla="*/ 1443676 h 1443676"/>
                  <a:gd name="connsiteX0" fmla="*/ 0 w 1440180"/>
                  <a:gd name="connsiteY0" fmla="*/ 3 h 1443676"/>
                  <a:gd name="connsiteX1" fmla="*/ 1440180 w 1440180"/>
                  <a:gd name="connsiteY1" fmla="*/ 1443676 h 1443676"/>
                  <a:gd name="connsiteX0" fmla="*/ 0 w 1440180"/>
                  <a:gd name="connsiteY0" fmla="*/ 3 h 1438913"/>
                  <a:gd name="connsiteX1" fmla="*/ 1440180 w 1440180"/>
                  <a:gd name="connsiteY1" fmla="*/ 1438913 h 1438913"/>
                  <a:gd name="connsiteX0" fmla="*/ 0 w 1440180"/>
                  <a:gd name="connsiteY0" fmla="*/ 3 h 1438913"/>
                  <a:gd name="connsiteX1" fmla="*/ 1440180 w 1440180"/>
                  <a:gd name="connsiteY1" fmla="*/ 1438913 h 1438913"/>
                  <a:gd name="connsiteX0" fmla="*/ -1 w 658102"/>
                  <a:gd name="connsiteY0" fmla="*/ 4 h 1272530"/>
                  <a:gd name="connsiteX1" fmla="*/ 658102 w 658102"/>
                  <a:gd name="connsiteY1" fmla="*/ 1272530 h 1272530"/>
                  <a:gd name="connsiteX0" fmla="*/ -1 w 658102"/>
                  <a:gd name="connsiteY0" fmla="*/ 0 h 1272526"/>
                  <a:gd name="connsiteX1" fmla="*/ 658102 w 658102"/>
                  <a:gd name="connsiteY1" fmla="*/ 1272526 h 1272526"/>
                  <a:gd name="connsiteX0" fmla="*/ -1 w 658102"/>
                  <a:gd name="connsiteY0" fmla="*/ 0 h 1272526"/>
                  <a:gd name="connsiteX1" fmla="*/ 658102 w 658102"/>
                  <a:gd name="connsiteY1" fmla="*/ 1272526 h 127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8102" h="1272526">
                    <a:moveTo>
                      <a:pt x="-1" y="0"/>
                    </a:moveTo>
                    <a:cubicBezTo>
                      <a:pt x="561331" y="108472"/>
                      <a:pt x="35857" y="1152032"/>
                      <a:pt x="658102" y="127252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4261818" y="3077944"/>
            <a:ext cx="4086162" cy="2256518"/>
            <a:chOff x="3156892" y="1620247"/>
            <a:chExt cx="4098116" cy="2255488"/>
          </a:xfrm>
        </p:grpSpPr>
        <p:grpSp>
          <p:nvGrpSpPr>
            <p:cNvPr id="170" name="グループ化 169"/>
            <p:cNvGrpSpPr>
              <a:grpSpLocks noChangeAspect="1"/>
            </p:cNvGrpSpPr>
            <p:nvPr/>
          </p:nvGrpSpPr>
          <p:grpSpPr>
            <a:xfrm>
              <a:off x="3156892" y="1620247"/>
              <a:ext cx="2354400" cy="1487708"/>
              <a:chOff x="777005" y="3909167"/>
              <a:chExt cx="4706812" cy="2974159"/>
            </a:xfrm>
          </p:grpSpPr>
          <p:grpSp>
            <p:nvGrpSpPr>
              <p:cNvPr id="171" name="グループ化 170"/>
              <p:cNvGrpSpPr/>
              <p:nvPr/>
            </p:nvGrpSpPr>
            <p:grpSpPr>
              <a:xfrm>
                <a:off x="777005" y="3909167"/>
                <a:ext cx="2381604" cy="1953203"/>
                <a:chOff x="777005" y="3909167"/>
                <a:chExt cx="2381604" cy="1953203"/>
              </a:xfrm>
            </p:grpSpPr>
            <p:grpSp>
              <p:nvGrpSpPr>
                <p:cNvPr id="179" name="グループ化 178"/>
                <p:cNvGrpSpPr/>
                <p:nvPr/>
              </p:nvGrpSpPr>
              <p:grpSpPr>
                <a:xfrm>
                  <a:off x="777005" y="3909167"/>
                  <a:ext cx="1218259" cy="1442975"/>
                  <a:chOff x="1291835" y="2777515"/>
                  <a:chExt cx="1218259" cy="1442975"/>
                </a:xfrm>
              </p:grpSpPr>
              <p:sp>
                <p:nvSpPr>
                  <p:cNvPr id="183" name="フリーフォーム 182"/>
                  <p:cNvSpPr/>
                  <p:nvPr/>
                </p:nvSpPr>
                <p:spPr>
                  <a:xfrm rot="1440000" flipH="1">
                    <a:off x="1291835" y="2777515"/>
                    <a:ext cx="262369" cy="118132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-1 w 658102"/>
                      <a:gd name="connsiteY0" fmla="*/ 4 h 1272530"/>
                      <a:gd name="connsiteX1" fmla="*/ 658102 w 658102"/>
                      <a:gd name="connsiteY1" fmla="*/ 1272530 h 1272530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8102" h="1272526">
                        <a:moveTo>
                          <a:pt x="-1" y="0"/>
                        </a:moveTo>
                        <a:cubicBezTo>
                          <a:pt x="561331" y="108472"/>
                          <a:pt x="35857" y="1152032"/>
                          <a:pt x="658102" y="1272526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4" name="フリーフォーム 183"/>
                  <p:cNvSpPr/>
                  <p:nvPr/>
                </p:nvSpPr>
                <p:spPr>
                  <a:xfrm rot="1440000">
                    <a:off x="1500116" y="3029286"/>
                    <a:ext cx="1009978" cy="119120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2211245"/>
                      <a:gd name="connsiteY0" fmla="*/ 4 h 1274616"/>
                      <a:gd name="connsiteX1" fmla="*/ 2211245 w 2211245"/>
                      <a:gd name="connsiteY1" fmla="*/ 1274616 h 1274616"/>
                      <a:gd name="connsiteX0" fmla="*/ 0 w 2211245"/>
                      <a:gd name="connsiteY0" fmla="*/ 8434 h 1283046"/>
                      <a:gd name="connsiteX1" fmla="*/ 2211245 w 2211245"/>
                      <a:gd name="connsiteY1" fmla="*/ 1283046 h 1283046"/>
                      <a:gd name="connsiteX0" fmla="*/ 0 w 2211245"/>
                      <a:gd name="connsiteY0" fmla="*/ 7862 h 1288317"/>
                      <a:gd name="connsiteX1" fmla="*/ 2211245 w 2211245"/>
                      <a:gd name="connsiteY1" fmla="*/ 1282474 h 1288317"/>
                      <a:gd name="connsiteX0" fmla="*/ 0 w 2469887"/>
                      <a:gd name="connsiteY0" fmla="*/ 8131 h 1235587"/>
                      <a:gd name="connsiteX1" fmla="*/ 2469886 w 2469887"/>
                      <a:gd name="connsiteY1" fmla="*/ 1229540 h 1235587"/>
                      <a:gd name="connsiteX0" fmla="*/ 0 w 2469887"/>
                      <a:gd name="connsiteY0" fmla="*/ 7794 h 1243850"/>
                      <a:gd name="connsiteX1" fmla="*/ 2469886 w 2469887"/>
                      <a:gd name="connsiteY1" fmla="*/ 1229203 h 1243850"/>
                      <a:gd name="connsiteX0" fmla="*/ 0 w 2469887"/>
                      <a:gd name="connsiteY0" fmla="*/ 7948 h 1239575"/>
                      <a:gd name="connsiteX1" fmla="*/ 2469886 w 2469887"/>
                      <a:gd name="connsiteY1" fmla="*/ 1229357 h 1239575"/>
                      <a:gd name="connsiteX0" fmla="*/ 0 w 2533018"/>
                      <a:gd name="connsiteY0" fmla="*/ 7733 h 1283169"/>
                      <a:gd name="connsiteX1" fmla="*/ 2533019 w 2533018"/>
                      <a:gd name="connsiteY1" fmla="*/ 1273227 h 128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33018" h="1283169">
                        <a:moveTo>
                          <a:pt x="0" y="7733"/>
                        </a:moveTo>
                        <a:cubicBezTo>
                          <a:pt x="675324" y="-121788"/>
                          <a:pt x="1749493" y="1420636"/>
                          <a:pt x="2533019" y="1273227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80" name="グループ化 179"/>
                <p:cNvGrpSpPr/>
                <p:nvPr/>
              </p:nvGrpSpPr>
              <p:grpSpPr>
                <a:xfrm>
                  <a:off x="1940350" y="4419395"/>
                  <a:ext cx="1218259" cy="1442975"/>
                  <a:chOff x="1291835" y="2777515"/>
                  <a:chExt cx="1218259" cy="1442975"/>
                </a:xfrm>
              </p:grpSpPr>
              <p:sp>
                <p:nvSpPr>
                  <p:cNvPr id="181" name="フリーフォーム 180"/>
                  <p:cNvSpPr/>
                  <p:nvPr/>
                </p:nvSpPr>
                <p:spPr>
                  <a:xfrm rot="1440000" flipH="1">
                    <a:off x="1291835" y="2777515"/>
                    <a:ext cx="262369" cy="118132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-1 w 658102"/>
                      <a:gd name="connsiteY0" fmla="*/ 4 h 1272530"/>
                      <a:gd name="connsiteX1" fmla="*/ 658102 w 658102"/>
                      <a:gd name="connsiteY1" fmla="*/ 1272530 h 1272530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8102" h="1272526">
                        <a:moveTo>
                          <a:pt x="-1" y="0"/>
                        </a:moveTo>
                        <a:cubicBezTo>
                          <a:pt x="561331" y="108472"/>
                          <a:pt x="35857" y="1152032"/>
                          <a:pt x="658102" y="1272526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" name="フリーフォーム 181"/>
                  <p:cNvSpPr/>
                  <p:nvPr/>
                </p:nvSpPr>
                <p:spPr>
                  <a:xfrm rot="1440000">
                    <a:off x="1500116" y="3029286"/>
                    <a:ext cx="1009978" cy="119120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2211245"/>
                      <a:gd name="connsiteY0" fmla="*/ 4 h 1274616"/>
                      <a:gd name="connsiteX1" fmla="*/ 2211245 w 2211245"/>
                      <a:gd name="connsiteY1" fmla="*/ 1274616 h 1274616"/>
                      <a:gd name="connsiteX0" fmla="*/ 0 w 2211245"/>
                      <a:gd name="connsiteY0" fmla="*/ 8434 h 1283046"/>
                      <a:gd name="connsiteX1" fmla="*/ 2211245 w 2211245"/>
                      <a:gd name="connsiteY1" fmla="*/ 1283046 h 1283046"/>
                      <a:gd name="connsiteX0" fmla="*/ 0 w 2211245"/>
                      <a:gd name="connsiteY0" fmla="*/ 7862 h 1288317"/>
                      <a:gd name="connsiteX1" fmla="*/ 2211245 w 2211245"/>
                      <a:gd name="connsiteY1" fmla="*/ 1282474 h 1288317"/>
                      <a:gd name="connsiteX0" fmla="*/ 0 w 2469887"/>
                      <a:gd name="connsiteY0" fmla="*/ 8131 h 1235587"/>
                      <a:gd name="connsiteX1" fmla="*/ 2469886 w 2469887"/>
                      <a:gd name="connsiteY1" fmla="*/ 1229540 h 1235587"/>
                      <a:gd name="connsiteX0" fmla="*/ 0 w 2469887"/>
                      <a:gd name="connsiteY0" fmla="*/ 7794 h 1243850"/>
                      <a:gd name="connsiteX1" fmla="*/ 2469886 w 2469887"/>
                      <a:gd name="connsiteY1" fmla="*/ 1229203 h 1243850"/>
                      <a:gd name="connsiteX0" fmla="*/ 0 w 2469887"/>
                      <a:gd name="connsiteY0" fmla="*/ 7948 h 1239575"/>
                      <a:gd name="connsiteX1" fmla="*/ 2469886 w 2469887"/>
                      <a:gd name="connsiteY1" fmla="*/ 1229357 h 1239575"/>
                      <a:gd name="connsiteX0" fmla="*/ 0 w 2533018"/>
                      <a:gd name="connsiteY0" fmla="*/ 7733 h 1283169"/>
                      <a:gd name="connsiteX1" fmla="*/ 2533019 w 2533018"/>
                      <a:gd name="connsiteY1" fmla="*/ 1273227 h 128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33018" h="1283169">
                        <a:moveTo>
                          <a:pt x="0" y="7733"/>
                        </a:moveTo>
                        <a:cubicBezTo>
                          <a:pt x="675324" y="-121788"/>
                          <a:pt x="1749493" y="1420636"/>
                          <a:pt x="2533019" y="1273227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72" name="グループ化 171"/>
              <p:cNvGrpSpPr/>
              <p:nvPr/>
            </p:nvGrpSpPr>
            <p:grpSpPr>
              <a:xfrm>
                <a:off x="3102213" y="4930123"/>
                <a:ext cx="2381604" cy="1953203"/>
                <a:chOff x="777005" y="3909167"/>
                <a:chExt cx="2381604" cy="1953203"/>
              </a:xfrm>
            </p:grpSpPr>
            <p:grpSp>
              <p:nvGrpSpPr>
                <p:cNvPr id="173" name="グループ化 172"/>
                <p:cNvGrpSpPr/>
                <p:nvPr/>
              </p:nvGrpSpPr>
              <p:grpSpPr>
                <a:xfrm>
                  <a:off x="777005" y="3909167"/>
                  <a:ext cx="1218259" cy="1442975"/>
                  <a:chOff x="1291835" y="2777515"/>
                  <a:chExt cx="1218259" cy="1442975"/>
                </a:xfrm>
              </p:grpSpPr>
              <p:sp>
                <p:nvSpPr>
                  <p:cNvPr id="177" name="フリーフォーム 176"/>
                  <p:cNvSpPr/>
                  <p:nvPr/>
                </p:nvSpPr>
                <p:spPr>
                  <a:xfrm rot="1440000" flipH="1">
                    <a:off x="1291835" y="2777515"/>
                    <a:ext cx="262369" cy="118132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-1 w 658102"/>
                      <a:gd name="connsiteY0" fmla="*/ 4 h 1272530"/>
                      <a:gd name="connsiteX1" fmla="*/ 658102 w 658102"/>
                      <a:gd name="connsiteY1" fmla="*/ 1272530 h 1272530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8102" h="1272526">
                        <a:moveTo>
                          <a:pt x="-1" y="0"/>
                        </a:moveTo>
                        <a:cubicBezTo>
                          <a:pt x="561331" y="108472"/>
                          <a:pt x="35857" y="1152032"/>
                          <a:pt x="658102" y="1272526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" name="フリーフォーム 177"/>
                  <p:cNvSpPr/>
                  <p:nvPr/>
                </p:nvSpPr>
                <p:spPr>
                  <a:xfrm rot="1440000">
                    <a:off x="1500116" y="3029286"/>
                    <a:ext cx="1009978" cy="119120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2211245"/>
                      <a:gd name="connsiteY0" fmla="*/ 4 h 1274616"/>
                      <a:gd name="connsiteX1" fmla="*/ 2211245 w 2211245"/>
                      <a:gd name="connsiteY1" fmla="*/ 1274616 h 1274616"/>
                      <a:gd name="connsiteX0" fmla="*/ 0 w 2211245"/>
                      <a:gd name="connsiteY0" fmla="*/ 8434 h 1283046"/>
                      <a:gd name="connsiteX1" fmla="*/ 2211245 w 2211245"/>
                      <a:gd name="connsiteY1" fmla="*/ 1283046 h 1283046"/>
                      <a:gd name="connsiteX0" fmla="*/ 0 w 2211245"/>
                      <a:gd name="connsiteY0" fmla="*/ 7862 h 1288317"/>
                      <a:gd name="connsiteX1" fmla="*/ 2211245 w 2211245"/>
                      <a:gd name="connsiteY1" fmla="*/ 1282474 h 1288317"/>
                      <a:gd name="connsiteX0" fmla="*/ 0 w 2469887"/>
                      <a:gd name="connsiteY0" fmla="*/ 8131 h 1235587"/>
                      <a:gd name="connsiteX1" fmla="*/ 2469886 w 2469887"/>
                      <a:gd name="connsiteY1" fmla="*/ 1229540 h 1235587"/>
                      <a:gd name="connsiteX0" fmla="*/ 0 w 2469887"/>
                      <a:gd name="connsiteY0" fmla="*/ 7794 h 1243850"/>
                      <a:gd name="connsiteX1" fmla="*/ 2469886 w 2469887"/>
                      <a:gd name="connsiteY1" fmla="*/ 1229203 h 1243850"/>
                      <a:gd name="connsiteX0" fmla="*/ 0 w 2469887"/>
                      <a:gd name="connsiteY0" fmla="*/ 7948 h 1239575"/>
                      <a:gd name="connsiteX1" fmla="*/ 2469886 w 2469887"/>
                      <a:gd name="connsiteY1" fmla="*/ 1229357 h 1239575"/>
                      <a:gd name="connsiteX0" fmla="*/ 0 w 2533018"/>
                      <a:gd name="connsiteY0" fmla="*/ 7733 h 1283169"/>
                      <a:gd name="connsiteX1" fmla="*/ 2533019 w 2533018"/>
                      <a:gd name="connsiteY1" fmla="*/ 1273227 h 128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33018" h="1283169">
                        <a:moveTo>
                          <a:pt x="0" y="7733"/>
                        </a:moveTo>
                        <a:cubicBezTo>
                          <a:pt x="675324" y="-121788"/>
                          <a:pt x="1749493" y="1420636"/>
                          <a:pt x="2533019" y="1273227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74" name="グループ化 173"/>
                <p:cNvGrpSpPr/>
                <p:nvPr/>
              </p:nvGrpSpPr>
              <p:grpSpPr>
                <a:xfrm>
                  <a:off x="1940350" y="4419395"/>
                  <a:ext cx="1218259" cy="1442975"/>
                  <a:chOff x="1291835" y="2777515"/>
                  <a:chExt cx="1218259" cy="1442975"/>
                </a:xfrm>
              </p:grpSpPr>
              <p:sp>
                <p:nvSpPr>
                  <p:cNvPr id="175" name="フリーフォーム 174"/>
                  <p:cNvSpPr/>
                  <p:nvPr/>
                </p:nvSpPr>
                <p:spPr>
                  <a:xfrm rot="1440000" flipH="1">
                    <a:off x="1291835" y="2777515"/>
                    <a:ext cx="262369" cy="118132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-1 w 658102"/>
                      <a:gd name="connsiteY0" fmla="*/ 4 h 1272530"/>
                      <a:gd name="connsiteX1" fmla="*/ 658102 w 658102"/>
                      <a:gd name="connsiteY1" fmla="*/ 1272530 h 1272530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8102" h="1272526">
                        <a:moveTo>
                          <a:pt x="-1" y="0"/>
                        </a:moveTo>
                        <a:cubicBezTo>
                          <a:pt x="561331" y="108472"/>
                          <a:pt x="35857" y="1152032"/>
                          <a:pt x="658102" y="1272526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" name="フリーフォーム 175"/>
                  <p:cNvSpPr/>
                  <p:nvPr/>
                </p:nvSpPr>
                <p:spPr>
                  <a:xfrm rot="1440000">
                    <a:off x="1500116" y="3029286"/>
                    <a:ext cx="1009978" cy="119120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2211245"/>
                      <a:gd name="connsiteY0" fmla="*/ 4 h 1274616"/>
                      <a:gd name="connsiteX1" fmla="*/ 2211245 w 2211245"/>
                      <a:gd name="connsiteY1" fmla="*/ 1274616 h 1274616"/>
                      <a:gd name="connsiteX0" fmla="*/ 0 w 2211245"/>
                      <a:gd name="connsiteY0" fmla="*/ 8434 h 1283046"/>
                      <a:gd name="connsiteX1" fmla="*/ 2211245 w 2211245"/>
                      <a:gd name="connsiteY1" fmla="*/ 1283046 h 1283046"/>
                      <a:gd name="connsiteX0" fmla="*/ 0 w 2211245"/>
                      <a:gd name="connsiteY0" fmla="*/ 7862 h 1288317"/>
                      <a:gd name="connsiteX1" fmla="*/ 2211245 w 2211245"/>
                      <a:gd name="connsiteY1" fmla="*/ 1282474 h 1288317"/>
                      <a:gd name="connsiteX0" fmla="*/ 0 w 2469887"/>
                      <a:gd name="connsiteY0" fmla="*/ 8131 h 1235587"/>
                      <a:gd name="connsiteX1" fmla="*/ 2469886 w 2469887"/>
                      <a:gd name="connsiteY1" fmla="*/ 1229540 h 1235587"/>
                      <a:gd name="connsiteX0" fmla="*/ 0 w 2469887"/>
                      <a:gd name="connsiteY0" fmla="*/ 7794 h 1243850"/>
                      <a:gd name="connsiteX1" fmla="*/ 2469886 w 2469887"/>
                      <a:gd name="connsiteY1" fmla="*/ 1229203 h 1243850"/>
                      <a:gd name="connsiteX0" fmla="*/ 0 w 2469887"/>
                      <a:gd name="connsiteY0" fmla="*/ 7948 h 1239575"/>
                      <a:gd name="connsiteX1" fmla="*/ 2469886 w 2469887"/>
                      <a:gd name="connsiteY1" fmla="*/ 1229357 h 1239575"/>
                      <a:gd name="connsiteX0" fmla="*/ 0 w 2533018"/>
                      <a:gd name="connsiteY0" fmla="*/ 7733 h 1283169"/>
                      <a:gd name="connsiteX1" fmla="*/ 2533019 w 2533018"/>
                      <a:gd name="connsiteY1" fmla="*/ 1273227 h 128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33018" h="1283169">
                        <a:moveTo>
                          <a:pt x="0" y="7733"/>
                        </a:moveTo>
                        <a:cubicBezTo>
                          <a:pt x="675324" y="-121788"/>
                          <a:pt x="1749493" y="1420636"/>
                          <a:pt x="2533019" y="1273227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186" name="グループ化 185"/>
            <p:cNvGrpSpPr>
              <a:grpSpLocks noChangeAspect="1"/>
            </p:cNvGrpSpPr>
            <p:nvPr/>
          </p:nvGrpSpPr>
          <p:grpSpPr>
            <a:xfrm>
              <a:off x="5482526" y="2643249"/>
              <a:ext cx="1772482" cy="1232486"/>
              <a:chOff x="777005" y="3909167"/>
              <a:chExt cx="3543467" cy="2463931"/>
            </a:xfrm>
          </p:grpSpPr>
          <p:grpSp>
            <p:nvGrpSpPr>
              <p:cNvPr id="187" name="グループ化 186"/>
              <p:cNvGrpSpPr/>
              <p:nvPr/>
            </p:nvGrpSpPr>
            <p:grpSpPr>
              <a:xfrm>
                <a:off x="777005" y="3909167"/>
                <a:ext cx="2381604" cy="1953203"/>
                <a:chOff x="777005" y="3909167"/>
                <a:chExt cx="2381604" cy="1953203"/>
              </a:xfrm>
            </p:grpSpPr>
            <p:grpSp>
              <p:nvGrpSpPr>
                <p:cNvPr id="195" name="グループ化 194"/>
                <p:cNvGrpSpPr/>
                <p:nvPr/>
              </p:nvGrpSpPr>
              <p:grpSpPr>
                <a:xfrm>
                  <a:off x="777005" y="3909167"/>
                  <a:ext cx="1218259" cy="1442975"/>
                  <a:chOff x="1291835" y="2777515"/>
                  <a:chExt cx="1218259" cy="1442975"/>
                </a:xfrm>
              </p:grpSpPr>
              <p:sp>
                <p:nvSpPr>
                  <p:cNvPr id="199" name="フリーフォーム 198"/>
                  <p:cNvSpPr/>
                  <p:nvPr/>
                </p:nvSpPr>
                <p:spPr>
                  <a:xfrm rot="1440000" flipH="1">
                    <a:off x="1291835" y="2777515"/>
                    <a:ext cx="262369" cy="118132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-1 w 658102"/>
                      <a:gd name="connsiteY0" fmla="*/ 4 h 1272530"/>
                      <a:gd name="connsiteX1" fmla="*/ 658102 w 658102"/>
                      <a:gd name="connsiteY1" fmla="*/ 1272530 h 1272530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8102" h="1272526">
                        <a:moveTo>
                          <a:pt x="-1" y="0"/>
                        </a:moveTo>
                        <a:cubicBezTo>
                          <a:pt x="561331" y="108472"/>
                          <a:pt x="35857" y="1152032"/>
                          <a:pt x="658102" y="1272526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0" name="フリーフォーム 199"/>
                  <p:cNvSpPr/>
                  <p:nvPr/>
                </p:nvSpPr>
                <p:spPr>
                  <a:xfrm rot="1440000">
                    <a:off x="1500116" y="3029286"/>
                    <a:ext cx="1009978" cy="119120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2211245"/>
                      <a:gd name="connsiteY0" fmla="*/ 4 h 1274616"/>
                      <a:gd name="connsiteX1" fmla="*/ 2211245 w 2211245"/>
                      <a:gd name="connsiteY1" fmla="*/ 1274616 h 1274616"/>
                      <a:gd name="connsiteX0" fmla="*/ 0 w 2211245"/>
                      <a:gd name="connsiteY0" fmla="*/ 8434 h 1283046"/>
                      <a:gd name="connsiteX1" fmla="*/ 2211245 w 2211245"/>
                      <a:gd name="connsiteY1" fmla="*/ 1283046 h 1283046"/>
                      <a:gd name="connsiteX0" fmla="*/ 0 w 2211245"/>
                      <a:gd name="connsiteY0" fmla="*/ 7862 h 1288317"/>
                      <a:gd name="connsiteX1" fmla="*/ 2211245 w 2211245"/>
                      <a:gd name="connsiteY1" fmla="*/ 1282474 h 1288317"/>
                      <a:gd name="connsiteX0" fmla="*/ 0 w 2469887"/>
                      <a:gd name="connsiteY0" fmla="*/ 8131 h 1235587"/>
                      <a:gd name="connsiteX1" fmla="*/ 2469886 w 2469887"/>
                      <a:gd name="connsiteY1" fmla="*/ 1229540 h 1235587"/>
                      <a:gd name="connsiteX0" fmla="*/ 0 w 2469887"/>
                      <a:gd name="connsiteY0" fmla="*/ 7794 h 1243850"/>
                      <a:gd name="connsiteX1" fmla="*/ 2469886 w 2469887"/>
                      <a:gd name="connsiteY1" fmla="*/ 1229203 h 1243850"/>
                      <a:gd name="connsiteX0" fmla="*/ 0 w 2469887"/>
                      <a:gd name="connsiteY0" fmla="*/ 7948 h 1239575"/>
                      <a:gd name="connsiteX1" fmla="*/ 2469886 w 2469887"/>
                      <a:gd name="connsiteY1" fmla="*/ 1229357 h 1239575"/>
                      <a:gd name="connsiteX0" fmla="*/ 0 w 2533018"/>
                      <a:gd name="connsiteY0" fmla="*/ 7733 h 1283169"/>
                      <a:gd name="connsiteX1" fmla="*/ 2533019 w 2533018"/>
                      <a:gd name="connsiteY1" fmla="*/ 1273227 h 128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33018" h="1283169">
                        <a:moveTo>
                          <a:pt x="0" y="7733"/>
                        </a:moveTo>
                        <a:cubicBezTo>
                          <a:pt x="675324" y="-121788"/>
                          <a:pt x="1749493" y="1420636"/>
                          <a:pt x="2533019" y="1273227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6" name="グループ化 195"/>
                <p:cNvGrpSpPr/>
                <p:nvPr/>
              </p:nvGrpSpPr>
              <p:grpSpPr>
                <a:xfrm>
                  <a:off x="1940350" y="4419395"/>
                  <a:ext cx="1218259" cy="1442975"/>
                  <a:chOff x="1291835" y="2777515"/>
                  <a:chExt cx="1218259" cy="1442975"/>
                </a:xfrm>
              </p:grpSpPr>
              <p:sp>
                <p:nvSpPr>
                  <p:cNvPr id="197" name="フリーフォーム 196"/>
                  <p:cNvSpPr/>
                  <p:nvPr/>
                </p:nvSpPr>
                <p:spPr>
                  <a:xfrm rot="1440000" flipH="1">
                    <a:off x="1291835" y="2777515"/>
                    <a:ext cx="262369" cy="118132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-1 w 658102"/>
                      <a:gd name="connsiteY0" fmla="*/ 4 h 1272530"/>
                      <a:gd name="connsiteX1" fmla="*/ 658102 w 658102"/>
                      <a:gd name="connsiteY1" fmla="*/ 1272530 h 1272530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58102" h="1272526">
                        <a:moveTo>
                          <a:pt x="-1" y="0"/>
                        </a:moveTo>
                        <a:cubicBezTo>
                          <a:pt x="561331" y="108472"/>
                          <a:pt x="35857" y="1152032"/>
                          <a:pt x="658102" y="1272526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8" name="フリーフォーム 197"/>
                  <p:cNvSpPr/>
                  <p:nvPr/>
                </p:nvSpPr>
                <p:spPr>
                  <a:xfrm rot="1440000">
                    <a:off x="1500116" y="3029286"/>
                    <a:ext cx="1009978" cy="1191204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2211245"/>
                      <a:gd name="connsiteY0" fmla="*/ 4 h 1274616"/>
                      <a:gd name="connsiteX1" fmla="*/ 2211245 w 2211245"/>
                      <a:gd name="connsiteY1" fmla="*/ 1274616 h 1274616"/>
                      <a:gd name="connsiteX0" fmla="*/ 0 w 2211245"/>
                      <a:gd name="connsiteY0" fmla="*/ 8434 h 1283046"/>
                      <a:gd name="connsiteX1" fmla="*/ 2211245 w 2211245"/>
                      <a:gd name="connsiteY1" fmla="*/ 1283046 h 1283046"/>
                      <a:gd name="connsiteX0" fmla="*/ 0 w 2211245"/>
                      <a:gd name="connsiteY0" fmla="*/ 7862 h 1288317"/>
                      <a:gd name="connsiteX1" fmla="*/ 2211245 w 2211245"/>
                      <a:gd name="connsiteY1" fmla="*/ 1282474 h 1288317"/>
                      <a:gd name="connsiteX0" fmla="*/ 0 w 2469887"/>
                      <a:gd name="connsiteY0" fmla="*/ 8131 h 1235587"/>
                      <a:gd name="connsiteX1" fmla="*/ 2469886 w 2469887"/>
                      <a:gd name="connsiteY1" fmla="*/ 1229540 h 1235587"/>
                      <a:gd name="connsiteX0" fmla="*/ 0 w 2469887"/>
                      <a:gd name="connsiteY0" fmla="*/ 7794 h 1243850"/>
                      <a:gd name="connsiteX1" fmla="*/ 2469886 w 2469887"/>
                      <a:gd name="connsiteY1" fmla="*/ 1229203 h 1243850"/>
                      <a:gd name="connsiteX0" fmla="*/ 0 w 2469887"/>
                      <a:gd name="connsiteY0" fmla="*/ 7948 h 1239575"/>
                      <a:gd name="connsiteX1" fmla="*/ 2469886 w 2469887"/>
                      <a:gd name="connsiteY1" fmla="*/ 1229357 h 1239575"/>
                      <a:gd name="connsiteX0" fmla="*/ 0 w 2533018"/>
                      <a:gd name="connsiteY0" fmla="*/ 7733 h 1283169"/>
                      <a:gd name="connsiteX1" fmla="*/ 2533019 w 2533018"/>
                      <a:gd name="connsiteY1" fmla="*/ 1273227 h 1283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33018" h="1283169">
                        <a:moveTo>
                          <a:pt x="0" y="7733"/>
                        </a:moveTo>
                        <a:cubicBezTo>
                          <a:pt x="675324" y="-121788"/>
                          <a:pt x="1749493" y="1420636"/>
                          <a:pt x="2533019" y="1273227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89" name="グループ化 188"/>
              <p:cNvGrpSpPr/>
              <p:nvPr/>
            </p:nvGrpSpPr>
            <p:grpSpPr>
              <a:xfrm>
                <a:off x="3102214" y="4930123"/>
                <a:ext cx="1218258" cy="1442975"/>
                <a:chOff x="1291835" y="2777515"/>
                <a:chExt cx="1218259" cy="1442975"/>
              </a:xfrm>
            </p:grpSpPr>
            <p:sp>
              <p:nvSpPr>
                <p:cNvPr id="193" name="フリーフォーム 192"/>
                <p:cNvSpPr/>
                <p:nvPr/>
              </p:nvSpPr>
              <p:spPr>
                <a:xfrm rot="1440000" flipH="1">
                  <a:off x="1291835" y="2777515"/>
                  <a:ext cx="262369" cy="118132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-1 w 658102"/>
                    <a:gd name="connsiteY0" fmla="*/ 4 h 1272530"/>
                    <a:gd name="connsiteX1" fmla="*/ 658102 w 658102"/>
                    <a:gd name="connsiteY1" fmla="*/ 1272530 h 1272530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8102" h="1272526">
                      <a:moveTo>
                        <a:pt x="-1" y="0"/>
                      </a:moveTo>
                      <a:cubicBezTo>
                        <a:pt x="561331" y="108472"/>
                        <a:pt x="35857" y="1152032"/>
                        <a:pt x="658102" y="127252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" name="フリーフォーム 193"/>
                <p:cNvSpPr/>
                <p:nvPr/>
              </p:nvSpPr>
              <p:spPr>
                <a:xfrm rot="1440000">
                  <a:off x="1500116" y="3029286"/>
                  <a:ext cx="1009978" cy="119120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2211245"/>
                    <a:gd name="connsiteY0" fmla="*/ 4 h 1274616"/>
                    <a:gd name="connsiteX1" fmla="*/ 2211245 w 2211245"/>
                    <a:gd name="connsiteY1" fmla="*/ 1274616 h 1274616"/>
                    <a:gd name="connsiteX0" fmla="*/ 0 w 2211245"/>
                    <a:gd name="connsiteY0" fmla="*/ 8434 h 1283046"/>
                    <a:gd name="connsiteX1" fmla="*/ 2211245 w 2211245"/>
                    <a:gd name="connsiteY1" fmla="*/ 1283046 h 1283046"/>
                    <a:gd name="connsiteX0" fmla="*/ 0 w 2211245"/>
                    <a:gd name="connsiteY0" fmla="*/ 7862 h 1288317"/>
                    <a:gd name="connsiteX1" fmla="*/ 2211245 w 2211245"/>
                    <a:gd name="connsiteY1" fmla="*/ 1282474 h 1288317"/>
                    <a:gd name="connsiteX0" fmla="*/ 0 w 2469887"/>
                    <a:gd name="connsiteY0" fmla="*/ 8131 h 1235587"/>
                    <a:gd name="connsiteX1" fmla="*/ 2469886 w 2469887"/>
                    <a:gd name="connsiteY1" fmla="*/ 1229540 h 1235587"/>
                    <a:gd name="connsiteX0" fmla="*/ 0 w 2469887"/>
                    <a:gd name="connsiteY0" fmla="*/ 7794 h 1243850"/>
                    <a:gd name="connsiteX1" fmla="*/ 2469886 w 2469887"/>
                    <a:gd name="connsiteY1" fmla="*/ 1229203 h 1243850"/>
                    <a:gd name="connsiteX0" fmla="*/ 0 w 2469887"/>
                    <a:gd name="connsiteY0" fmla="*/ 7948 h 1239575"/>
                    <a:gd name="connsiteX1" fmla="*/ 2469886 w 2469887"/>
                    <a:gd name="connsiteY1" fmla="*/ 1229357 h 1239575"/>
                    <a:gd name="connsiteX0" fmla="*/ 0 w 2533018"/>
                    <a:gd name="connsiteY0" fmla="*/ 7733 h 1283169"/>
                    <a:gd name="connsiteX1" fmla="*/ 2533019 w 2533018"/>
                    <a:gd name="connsiteY1" fmla="*/ 1273227 h 12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33018" h="1283169">
                      <a:moveTo>
                        <a:pt x="0" y="7733"/>
                      </a:moveTo>
                      <a:cubicBezTo>
                        <a:pt x="675324" y="-121788"/>
                        <a:pt x="1749493" y="1420636"/>
                        <a:pt x="2533019" y="127322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12" name="グループ化 11"/>
          <p:cNvGrpSpPr/>
          <p:nvPr/>
        </p:nvGrpSpPr>
        <p:grpSpPr>
          <a:xfrm>
            <a:off x="5437291" y="2895686"/>
            <a:ext cx="3780004" cy="1894811"/>
            <a:chOff x="4041390" y="1589889"/>
            <a:chExt cx="3780004" cy="1894811"/>
          </a:xfrm>
        </p:grpSpPr>
        <p:grpSp>
          <p:nvGrpSpPr>
            <p:cNvPr id="201" name="グループ化 200"/>
            <p:cNvGrpSpPr>
              <a:grpSpLocks noChangeAspect="1"/>
            </p:cNvGrpSpPr>
            <p:nvPr/>
          </p:nvGrpSpPr>
          <p:grpSpPr>
            <a:xfrm>
              <a:off x="4041390" y="1589889"/>
              <a:ext cx="2333192" cy="1255929"/>
              <a:chOff x="3156892" y="1620247"/>
              <a:chExt cx="4680034" cy="2510710"/>
            </a:xfrm>
          </p:grpSpPr>
          <p:grpSp>
            <p:nvGrpSpPr>
              <p:cNvPr id="202" name="グループ化 201"/>
              <p:cNvGrpSpPr>
                <a:grpSpLocks noChangeAspect="1"/>
              </p:cNvGrpSpPr>
              <p:nvPr/>
            </p:nvGrpSpPr>
            <p:grpSpPr>
              <a:xfrm>
                <a:off x="3156892" y="1620247"/>
                <a:ext cx="2354400" cy="1487708"/>
                <a:chOff x="777005" y="3909167"/>
                <a:chExt cx="4706812" cy="2974159"/>
              </a:xfrm>
            </p:grpSpPr>
            <p:grpSp>
              <p:nvGrpSpPr>
                <p:cNvPr id="218" name="グループ化 217"/>
                <p:cNvGrpSpPr/>
                <p:nvPr/>
              </p:nvGrpSpPr>
              <p:grpSpPr>
                <a:xfrm>
                  <a:off x="777005" y="3909167"/>
                  <a:ext cx="2381604" cy="1953203"/>
                  <a:chOff x="777005" y="3909167"/>
                  <a:chExt cx="2381604" cy="1953203"/>
                </a:xfrm>
              </p:grpSpPr>
              <p:grpSp>
                <p:nvGrpSpPr>
                  <p:cNvPr id="226" name="グループ化 225"/>
                  <p:cNvGrpSpPr/>
                  <p:nvPr/>
                </p:nvGrpSpPr>
                <p:grpSpPr>
                  <a:xfrm>
                    <a:off x="777005" y="3909167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30" name="フリーフォーム 229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1" name="フリーフォーム 230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7" name="グループ化 226"/>
                  <p:cNvGrpSpPr/>
                  <p:nvPr/>
                </p:nvGrpSpPr>
                <p:grpSpPr>
                  <a:xfrm>
                    <a:off x="1940350" y="4419395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28" name="フリーフォーム 227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" name="フリーフォーム 228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19" name="グループ化 218"/>
                <p:cNvGrpSpPr/>
                <p:nvPr/>
              </p:nvGrpSpPr>
              <p:grpSpPr>
                <a:xfrm>
                  <a:off x="3102213" y="4930123"/>
                  <a:ext cx="2381604" cy="1953203"/>
                  <a:chOff x="777005" y="3909167"/>
                  <a:chExt cx="2381604" cy="1953203"/>
                </a:xfrm>
              </p:grpSpPr>
              <p:grpSp>
                <p:nvGrpSpPr>
                  <p:cNvPr id="220" name="グループ化 219"/>
                  <p:cNvGrpSpPr/>
                  <p:nvPr/>
                </p:nvGrpSpPr>
                <p:grpSpPr>
                  <a:xfrm>
                    <a:off x="777005" y="3909167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24" name="フリーフォーム 223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" name="フリーフォーム 224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21" name="グループ化 220"/>
                  <p:cNvGrpSpPr/>
                  <p:nvPr/>
                </p:nvGrpSpPr>
                <p:grpSpPr>
                  <a:xfrm>
                    <a:off x="1940350" y="4419395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22" name="フリーフォーム 221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3" name="フリーフォーム 222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03" name="グループ化 202"/>
              <p:cNvGrpSpPr>
                <a:grpSpLocks noChangeAspect="1"/>
              </p:cNvGrpSpPr>
              <p:nvPr/>
            </p:nvGrpSpPr>
            <p:grpSpPr>
              <a:xfrm>
                <a:off x="5482526" y="2643249"/>
                <a:ext cx="2354400" cy="1487708"/>
                <a:chOff x="777005" y="3909167"/>
                <a:chExt cx="4706812" cy="2974159"/>
              </a:xfrm>
            </p:grpSpPr>
            <p:grpSp>
              <p:nvGrpSpPr>
                <p:cNvPr id="204" name="グループ化 203"/>
                <p:cNvGrpSpPr/>
                <p:nvPr/>
              </p:nvGrpSpPr>
              <p:grpSpPr>
                <a:xfrm>
                  <a:off x="777005" y="3909167"/>
                  <a:ext cx="2381604" cy="1953203"/>
                  <a:chOff x="777005" y="3909167"/>
                  <a:chExt cx="2381604" cy="1953203"/>
                </a:xfrm>
              </p:grpSpPr>
              <p:grpSp>
                <p:nvGrpSpPr>
                  <p:cNvPr id="212" name="グループ化 211"/>
                  <p:cNvGrpSpPr/>
                  <p:nvPr/>
                </p:nvGrpSpPr>
                <p:grpSpPr>
                  <a:xfrm>
                    <a:off x="777005" y="3909167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16" name="フリーフォーム 215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7" name="フリーフォーム 216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3" name="グループ化 212"/>
                  <p:cNvGrpSpPr/>
                  <p:nvPr/>
                </p:nvGrpSpPr>
                <p:grpSpPr>
                  <a:xfrm>
                    <a:off x="1940350" y="4419395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14" name="フリーフォーム 213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" name="フリーフォーム 214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05" name="グループ化 204"/>
                <p:cNvGrpSpPr/>
                <p:nvPr/>
              </p:nvGrpSpPr>
              <p:grpSpPr>
                <a:xfrm>
                  <a:off x="3102213" y="4930123"/>
                  <a:ext cx="2381604" cy="1953203"/>
                  <a:chOff x="777005" y="3909167"/>
                  <a:chExt cx="2381604" cy="1953203"/>
                </a:xfrm>
              </p:grpSpPr>
              <p:grpSp>
                <p:nvGrpSpPr>
                  <p:cNvPr id="206" name="グループ化 205"/>
                  <p:cNvGrpSpPr/>
                  <p:nvPr/>
                </p:nvGrpSpPr>
                <p:grpSpPr>
                  <a:xfrm>
                    <a:off x="777005" y="3909167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10" name="フリーフォーム 209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1" name="フリーフォーム 210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7" name="グループ化 206"/>
                  <p:cNvGrpSpPr/>
                  <p:nvPr/>
                </p:nvGrpSpPr>
                <p:grpSpPr>
                  <a:xfrm>
                    <a:off x="1940350" y="4419395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08" name="フリーフォーム 207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9" name="フリーフォーム 208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232" name="グループ化 231"/>
            <p:cNvGrpSpPr>
              <a:grpSpLocks noChangeAspect="1"/>
            </p:cNvGrpSpPr>
            <p:nvPr/>
          </p:nvGrpSpPr>
          <p:grpSpPr>
            <a:xfrm>
              <a:off x="6358164" y="2611904"/>
              <a:ext cx="1463230" cy="872796"/>
              <a:chOff x="3156892" y="1620247"/>
              <a:chExt cx="2935021" cy="1744794"/>
            </a:xfrm>
          </p:grpSpPr>
          <p:grpSp>
            <p:nvGrpSpPr>
              <p:cNvPr id="233" name="グループ化 232"/>
              <p:cNvGrpSpPr>
                <a:grpSpLocks noChangeAspect="1"/>
              </p:cNvGrpSpPr>
              <p:nvPr/>
            </p:nvGrpSpPr>
            <p:grpSpPr>
              <a:xfrm>
                <a:off x="3156892" y="1620247"/>
                <a:ext cx="2354400" cy="1487708"/>
                <a:chOff x="777005" y="3909167"/>
                <a:chExt cx="4706812" cy="2974159"/>
              </a:xfrm>
            </p:grpSpPr>
            <p:grpSp>
              <p:nvGrpSpPr>
                <p:cNvPr id="249" name="グループ化 248"/>
                <p:cNvGrpSpPr/>
                <p:nvPr/>
              </p:nvGrpSpPr>
              <p:grpSpPr>
                <a:xfrm>
                  <a:off x="777005" y="3909167"/>
                  <a:ext cx="2381604" cy="1953203"/>
                  <a:chOff x="777005" y="3909167"/>
                  <a:chExt cx="2381604" cy="1953203"/>
                </a:xfrm>
              </p:grpSpPr>
              <p:grpSp>
                <p:nvGrpSpPr>
                  <p:cNvPr id="257" name="グループ化 256"/>
                  <p:cNvGrpSpPr/>
                  <p:nvPr/>
                </p:nvGrpSpPr>
                <p:grpSpPr>
                  <a:xfrm>
                    <a:off x="777005" y="3909167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61" name="フリーフォーム 260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2" name="フリーフォーム 261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8" name="グループ化 257"/>
                  <p:cNvGrpSpPr/>
                  <p:nvPr/>
                </p:nvGrpSpPr>
                <p:grpSpPr>
                  <a:xfrm>
                    <a:off x="1940350" y="4419395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59" name="フリーフォーム 258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" name="フリーフォーム 259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50" name="グループ化 249"/>
                <p:cNvGrpSpPr/>
                <p:nvPr/>
              </p:nvGrpSpPr>
              <p:grpSpPr>
                <a:xfrm>
                  <a:off x="3102213" y="4930123"/>
                  <a:ext cx="2381604" cy="1953203"/>
                  <a:chOff x="777005" y="3909167"/>
                  <a:chExt cx="2381604" cy="1953203"/>
                </a:xfrm>
              </p:grpSpPr>
              <p:grpSp>
                <p:nvGrpSpPr>
                  <p:cNvPr id="251" name="グループ化 250"/>
                  <p:cNvGrpSpPr/>
                  <p:nvPr/>
                </p:nvGrpSpPr>
                <p:grpSpPr>
                  <a:xfrm>
                    <a:off x="777005" y="3909167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55" name="フリーフォーム 254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6" name="フリーフォーム 255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2" name="グループ化 251"/>
                  <p:cNvGrpSpPr/>
                  <p:nvPr/>
                </p:nvGrpSpPr>
                <p:grpSpPr>
                  <a:xfrm>
                    <a:off x="1940350" y="4419395"/>
                    <a:ext cx="1218259" cy="1442975"/>
                    <a:chOff x="1291835" y="2777515"/>
                    <a:chExt cx="1218259" cy="1442975"/>
                  </a:xfrm>
                </p:grpSpPr>
                <p:sp>
                  <p:nvSpPr>
                    <p:cNvPr id="253" name="フリーフォーム 252"/>
                    <p:cNvSpPr/>
                    <p:nvPr/>
                  </p:nvSpPr>
                  <p:spPr>
                    <a:xfrm rot="1440000" flipH="1">
                      <a:off x="1291835" y="2777515"/>
                      <a:ext cx="262369" cy="118132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8102" h="1272526">
                          <a:moveTo>
                            <a:pt x="-1" y="0"/>
                          </a:moveTo>
                          <a:cubicBezTo>
                            <a:pt x="561331" y="108472"/>
                            <a:pt x="35857" y="1152032"/>
                            <a:pt x="658102" y="127252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4" name="フリーフォーム 253"/>
                    <p:cNvSpPr/>
                    <p:nvPr/>
                  </p:nvSpPr>
                  <p:spPr>
                    <a:xfrm rot="1440000">
                      <a:off x="1500116" y="3029286"/>
                      <a:ext cx="1009978" cy="1191204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533018" h="1283169">
                          <a:moveTo>
                            <a:pt x="0" y="7733"/>
                          </a:moveTo>
                          <a:cubicBezTo>
                            <a:pt x="675324" y="-121788"/>
                            <a:pt x="1749493" y="1420636"/>
                            <a:pt x="2533019" y="1273227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43" name="グループ化 242"/>
              <p:cNvGrpSpPr/>
              <p:nvPr/>
            </p:nvGrpSpPr>
            <p:grpSpPr>
              <a:xfrm>
                <a:off x="5482526" y="2643249"/>
                <a:ext cx="609387" cy="721792"/>
                <a:chOff x="1291835" y="2777515"/>
                <a:chExt cx="1218259" cy="1442975"/>
              </a:xfrm>
            </p:grpSpPr>
            <p:sp>
              <p:nvSpPr>
                <p:cNvPr id="247" name="フリーフォーム 246"/>
                <p:cNvSpPr/>
                <p:nvPr/>
              </p:nvSpPr>
              <p:spPr>
                <a:xfrm rot="1440000" flipH="1">
                  <a:off x="1291835" y="2777515"/>
                  <a:ext cx="262369" cy="118132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-1 w 658102"/>
                    <a:gd name="connsiteY0" fmla="*/ 4 h 1272530"/>
                    <a:gd name="connsiteX1" fmla="*/ 658102 w 658102"/>
                    <a:gd name="connsiteY1" fmla="*/ 1272530 h 1272530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  <a:gd name="connsiteX0" fmla="*/ -1 w 658102"/>
                    <a:gd name="connsiteY0" fmla="*/ 0 h 1272526"/>
                    <a:gd name="connsiteX1" fmla="*/ 658102 w 658102"/>
                    <a:gd name="connsiteY1" fmla="*/ 1272526 h 127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8102" h="1272526">
                      <a:moveTo>
                        <a:pt x="-1" y="0"/>
                      </a:moveTo>
                      <a:cubicBezTo>
                        <a:pt x="561331" y="108472"/>
                        <a:pt x="35857" y="1152032"/>
                        <a:pt x="658102" y="127252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フリーフォーム 247"/>
                <p:cNvSpPr/>
                <p:nvPr/>
              </p:nvSpPr>
              <p:spPr>
                <a:xfrm rot="1440000">
                  <a:off x="1500116" y="3029286"/>
                  <a:ext cx="1009978" cy="1191204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2211245"/>
                    <a:gd name="connsiteY0" fmla="*/ 4 h 1274616"/>
                    <a:gd name="connsiteX1" fmla="*/ 2211245 w 2211245"/>
                    <a:gd name="connsiteY1" fmla="*/ 1274616 h 1274616"/>
                    <a:gd name="connsiteX0" fmla="*/ 0 w 2211245"/>
                    <a:gd name="connsiteY0" fmla="*/ 8434 h 1283046"/>
                    <a:gd name="connsiteX1" fmla="*/ 2211245 w 2211245"/>
                    <a:gd name="connsiteY1" fmla="*/ 1283046 h 1283046"/>
                    <a:gd name="connsiteX0" fmla="*/ 0 w 2211245"/>
                    <a:gd name="connsiteY0" fmla="*/ 7862 h 1288317"/>
                    <a:gd name="connsiteX1" fmla="*/ 2211245 w 2211245"/>
                    <a:gd name="connsiteY1" fmla="*/ 1282474 h 1288317"/>
                    <a:gd name="connsiteX0" fmla="*/ 0 w 2469887"/>
                    <a:gd name="connsiteY0" fmla="*/ 8131 h 1235587"/>
                    <a:gd name="connsiteX1" fmla="*/ 2469886 w 2469887"/>
                    <a:gd name="connsiteY1" fmla="*/ 1229540 h 1235587"/>
                    <a:gd name="connsiteX0" fmla="*/ 0 w 2469887"/>
                    <a:gd name="connsiteY0" fmla="*/ 7794 h 1243850"/>
                    <a:gd name="connsiteX1" fmla="*/ 2469886 w 2469887"/>
                    <a:gd name="connsiteY1" fmla="*/ 1229203 h 1243850"/>
                    <a:gd name="connsiteX0" fmla="*/ 0 w 2469887"/>
                    <a:gd name="connsiteY0" fmla="*/ 7948 h 1239575"/>
                    <a:gd name="connsiteX1" fmla="*/ 2469886 w 2469887"/>
                    <a:gd name="connsiteY1" fmla="*/ 1229357 h 1239575"/>
                    <a:gd name="connsiteX0" fmla="*/ 0 w 2533018"/>
                    <a:gd name="connsiteY0" fmla="*/ 7733 h 1283169"/>
                    <a:gd name="connsiteX1" fmla="*/ 2533019 w 2533018"/>
                    <a:gd name="connsiteY1" fmla="*/ 1273227 h 1283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33018" h="1283169">
                      <a:moveTo>
                        <a:pt x="0" y="7733"/>
                      </a:moveTo>
                      <a:cubicBezTo>
                        <a:pt x="675324" y="-121788"/>
                        <a:pt x="1749493" y="1420636"/>
                        <a:pt x="2533019" y="1273227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655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79" grpId="0" animBg="1"/>
      <p:bldP spid="1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解析</a:t>
            </a:r>
            <a:r>
              <a:rPr lang="ja-JP" altLang="en-US" dirty="0" smtClean="0"/>
              <a:t>信号／フェーザー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370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" y="1789832"/>
            <a:ext cx="8753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2"/>
          <p:cNvCxnSpPr>
            <a:cxnSpLocks noChangeShapeType="1"/>
          </p:cNvCxnSpPr>
          <p:nvPr/>
        </p:nvCxnSpPr>
        <p:spPr bwMode="auto">
          <a:xfrm>
            <a:off x="700882" y="3989013"/>
            <a:ext cx="4680520" cy="208823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矢印コネクタ 2"/>
          <p:cNvCxnSpPr>
            <a:cxnSpLocks noChangeShapeType="1"/>
          </p:cNvCxnSpPr>
          <p:nvPr/>
        </p:nvCxnSpPr>
        <p:spPr bwMode="auto">
          <a:xfrm flipV="1">
            <a:off x="179512" y="3861048"/>
            <a:ext cx="4300271" cy="92907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矢印コネクタ 2"/>
          <p:cNvCxnSpPr>
            <a:cxnSpLocks noChangeShapeType="1"/>
          </p:cNvCxnSpPr>
          <p:nvPr/>
        </p:nvCxnSpPr>
        <p:spPr bwMode="auto">
          <a:xfrm flipV="1">
            <a:off x="1759573" y="3079706"/>
            <a:ext cx="0" cy="2853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157"/>
          <p:cNvSpPr txBox="1">
            <a:spLocks noChangeArrowheads="1"/>
          </p:cNvSpPr>
          <p:nvPr/>
        </p:nvSpPr>
        <p:spPr bwMode="auto">
          <a:xfrm>
            <a:off x="5381402" y="5717205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157"/>
          <p:cNvSpPr txBox="1">
            <a:spLocks noChangeArrowheads="1"/>
          </p:cNvSpPr>
          <p:nvPr/>
        </p:nvSpPr>
        <p:spPr bwMode="auto">
          <a:xfrm>
            <a:off x="1441230" y="2564904"/>
            <a:ext cx="741509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endParaRPr kumimoji="1" lang="ja-JP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テキスト ボックス 157"/>
          <p:cNvSpPr txBox="1">
            <a:spLocks noChangeArrowheads="1"/>
          </p:cNvSpPr>
          <p:nvPr/>
        </p:nvSpPr>
        <p:spPr bwMode="auto">
          <a:xfrm>
            <a:off x="4423869" y="3429000"/>
            <a:ext cx="741509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kumimoji="1" lang="ja-JP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直線矢印コネクタ 2"/>
          <p:cNvCxnSpPr>
            <a:cxnSpLocks noChangeShapeType="1"/>
          </p:cNvCxnSpPr>
          <p:nvPr/>
        </p:nvCxnSpPr>
        <p:spPr bwMode="auto">
          <a:xfrm flipV="1">
            <a:off x="6782819" y="3081600"/>
            <a:ext cx="0" cy="2853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テキスト ボックス 157"/>
          <p:cNvSpPr txBox="1">
            <a:spLocks noChangeArrowheads="1"/>
          </p:cNvSpPr>
          <p:nvPr/>
        </p:nvSpPr>
        <p:spPr bwMode="auto">
          <a:xfrm>
            <a:off x="6412064" y="2564904"/>
            <a:ext cx="741509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endParaRPr kumimoji="1" lang="ja-JP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直線矢印コネクタ 2"/>
          <p:cNvCxnSpPr>
            <a:cxnSpLocks noChangeShapeType="1"/>
          </p:cNvCxnSpPr>
          <p:nvPr/>
        </p:nvCxnSpPr>
        <p:spPr bwMode="auto">
          <a:xfrm>
            <a:off x="5220072" y="4508363"/>
            <a:ext cx="3146923" cy="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テキスト ボックス 157"/>
          <p:cNvSpPr txBox="1">
            <a:spLocks noChangeArrowheads="1"/>
          </p:cNvSpPr>
          <p:nvPr/>
        </p:nvSpPr>
        <p:spPr bwMode="auto">
          <a:xfrm>
            <a:off x="8345566" y="4212377"/>
            <a:ext cx="741509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kumimoji="1" lang="ja-JP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6781686" y="3829134"/>
            <a:ext cx="0" cy="13356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グループ化 95"/>
          <p:cNvGrpSpPr/>
          <p:nvPr/>
        </p:nvGrpSpPr>
        <p:grpSpPr>
          <a:xfrm>
            <a:off x="6112910" y="3833022"/>
            <a:ext cx="1335600" cy="1335600"/>
            <a:chOff x="6093860" y="3833022"/>
            <a:chExt cx="1335600" cy="1335600"/>
          </a:xfrm>
        </p:grpSpPr>
        <p:sp>
          <p:nvSpPr>
            <p:cNvPr id="86" name="円/楕円 85"/>
            <p:cNvSpPr/>
            <p:nvPr/>
          </p:nvSpPr>
          <p:spPr>
            <a:xfrm>
              <a:off x="6093860" y="3833022"/>
              <a:ext cx="1335600" cy="1335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2" name="直線矢印コネクタ 91"/>
            <p:cNvCxnSpPr/>
            <p:nvPr/>
          </p:nvCxnSpPr>
          <p:spPr>
            <a:xfrm rot="-300000">
              <a:off x="7426834" y="4419995"/>
              <a:ext cx="0" cy="794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テキスト ボックス 157"/>
          <p:cNvSpPr txBox="1">
            <a:spLocks noChangeArrowheads="1"/>
          </p:cNvSpPr>
          <p:nvPr/>
        </p:nvSpPr>
        <p:spPr bwMode="auto">
          <a:xfrm>
            <a:off x="6349715" y="3343260"/>
            <a:ext cx="741509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1" lang="ja-JP" alt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テキスト ボックス 157"/>
          <p:cNvSpPr txBox="1">
            <a:spLocks noChangeArrowheads="1"/>
          </p:cNvSpPr>
          <p:nvPr/>
        </p:nvSpPr>
        <p:spPr bwMode="auto">
          <a:xfrm>
            <a:off x="6216365" y="5084430"/>
            <a:ext cx="741509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</a:t>
            </a:r>
            <a:endParaRPr kumimoji="1" lang="ja-JP" alt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グループ化 96"/>
          <p:cNvGrpSpPr/>
          <p:nvPr/>
        </p:nvGrpSpPr>
        <p:grpSpPr>
          <a:xfrm rot="1440000">
            <a:off x="867646" y="4467013"/>
            <a:ext cx="4510463" cy="1243860"/>
            <a:chOff x="1339430" y="3131959"/>
            <a:chExt cx="4589710" cy="1341653"/>
          </a:xfrm>
        </p:grpSpPr>
        <p:grpSp>
          <p:nvGrpSpPr>
            <p:cNvPr id="73" name="グループ化 72"/>
            <p:cNvGrpSpPr/>
            <p:nvPr/>
          </p:nvGrpSpPr>
          <p:grpSpPr>
            <a:xfrm>
              <a:off x="1339430" y="3138012"/>
              <a:ext cx="2296800" cy="1335600"/>
              <a:chOff x="5360768" y="3231650"/>
              <a:chExt cx="2888457" cy="2243139"/>
            </a:xfrm>
          </p:grpSpPr>
          <p:grpSp>
            <p:nvGrpSpPr>
              <p:cNvPr id="69" name="グループ化 68"/>
              <p:cNvGrpSpPr/>
              <p:nvPr/>
            </p:nvGrpSpPr>
            <p:grpSpPr>
              <a:xfrm>
                <a:off x="5360768" y="3236412"/>
                <a:ext cx="1445419" cy="2238377"/>
                <a:chOff x="4998818" y="3075033"/>
                <a:chExt cx="1445419" cy="2238377"/>
              </a:xfrm>
            </p:grpSpPr>
            <p:sp>
              <p:nvSpPr>
                <p:cNvPr id="66" name="フリーフォーム 65"/>
                <p:cNvSpPr/>
                <p:nvPr/>
              </p:nvSpPr>
              <p:spPr>
                <a:xfrm>
                  <a:off x="4998818" y="3077414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  <p:sp>
              <p:nvSpPr>
                <p:cNvPr id="76" name="フリーフォーム 75"/>
                <p:cNvSpPr/>
                <p:nvPr/>
              </p:nvSpPr>
              <p:spPr>
                <a:xfrm>
                  <a:off x="5720337" y="3075033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</p:grpSp>
          <p:grpSp>
            <p:nvGrpSpPr>
              <p:cNvPr id="78" name="グループ化 77"/>
              <p:cNvGrpSpPr/>
              <p:nvPr/>
            </p:nvGrpSpPr>
            <p:grpSpPr>
              <a:xfrm>
                <a:off x="6803806" y="3231650"/>
                <a:ext cx="1445419" cy="2238377"/>
                <a:chOff x="4998818" y="3075033"/>
                <a:chExt cx="1445419" cy="2238377"/>
              </a:xfrm>
            </p:grpSpPr>
            <p:sp>
              <p:nvSpPr>
                <p:cNvPr id="79" name="フリーフォーム 78"/>
                <p:cNvSpPr/>
                <p:nvPr/>
              </p:nvSpPr>
              <p:spPr>
                <a:xfrm>
                  <a:off x="4998818" y="3077414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  <p:sp>
              <p:nvSpPr>
                <p:cNvPr id="80" name="フリーフォーム 79"/>
                <p:cNvSpPr/>
                <p:nvPr/>
              </p:nvSpPr>
              <p:spPr>
                <a:xfrm>
                  <a:off x="5720337" y="3075033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</p:grpSp>
        </p:grpSp>
        <p:grpSp>
          <p:nvGrpSpPr>
            <p:cNvPr id="134" name="グループ化 133"/>
            <p:cNvGrpSpPr/>
            <p:nvPr/>
          </p:nvGrpSpPr>
          <p:grpSpPr>
            <a:xfrm>
              <a:off x="3632340" y="3131959"/>
              <a:ext cx="2296800" cy="1335600"/>
              <a:chOff x="5360768" y="3231650"/>
              <a:chExt cx="2888457" cy="2243139"/>
            </a:xfrm>
          </p:grpSpPr>
          <p:grpSp>
            <p:nvGrpSpPr>
              <p:cNvPr id="135" name="グループ化 134"/>
              <p:cNvGrpSpPr/>
              <p:nvPr/>
            </p:nvGrpSpPr>
            <p:grpSpPr>
              <a:xfrm>
                <a:off x="5360768" y="3236412"/>
                <a:ext cx="1445419" cy="2238377"/>
                <a:chOff x="4998818" y="3075033"/>
                <a:chExt cx="1445419" cy="2238377"/>
              </a:xfrm>
            </p:grpSpPr>
            <p:sp>
              <p:nvSpPr>
                <p:cNvPr id="139" name="フリーフォーム 138"/>
                <p:cNvSpPr/>
                <p:nvPr/>
              </p:nvSpPr>
              <p:spPr>
                <a:xfrm>
                  <a:off x="4998818" y="3077414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  <p:sp>
              <p:nvSpPr>
                <p:cNvPr id="140" name="フリーフォーム 139"/>
                <p:cNvSpPr/>
                <p:nvPr/>
              </p:nvSpPr>
              <p:spPr>
                <a:xfrm>
                  <a:off x="5720337" y="3075033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</p:grpSp>
          <p:grpSp>
            <p:nvGrpSpPr>
              <p:cNvPr id="136" name="グループ化 135"/>
              <p:cNvGrpSpPr/>
              <p:nvPr/>
            </p:nvGrpSpPr>
            <p:grpSpPr>
              <a:xfrm>
                <a:off x="6803806" y="3231650"/>
                <a:ext cx="1445419" cy="2238377"/>
                <a:chOff x="4998818" y="3075033"/>
                <a:chExt cx="1445419" cy="2238377"/>
              </a:xfrm>
            </p:grpSpPr>
            <p:sp>
              <p:nvSpPr>
                <p:cNvPr id="137" name="フリーフォーム 136"/>
                <p:cNvSpPr/>
                <p:nvPr/>
              </p:nvSpPr>
              <p:spPr>
                <a:xfrm>
                  <a:off x="4998818" y="3077414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  <p:sp>
              <p:nvSpPr>
                <p:cNvPr id="138" name="フリーフォーム 137"/>
                <p:cNvSpPr/>
                <p:nvPr/>
              </p:nvSpPr>
              <p:spPr>
                <a:xfrm>
                  <a:off x="5720337" y="3075033"/>
                  <a:ext cx="723900" cy="2235996"/>
                </a:xfrm>
                <a:custGeom>
                  <a:avLst/>
                  <a:gdLst>
                    <a:gd name="connsiteX0" fmla="*/ 0 w 723900"/>
                    <a:gd name="connsiteY0" fmla="*/ 14288 h 19050"/>
                    <a:gd name="connsiteX1" fmla="*/ 183356 w 723900"/>
                    <a:gd name="connsiteY1" fmla="*/ 9525 h 19050"/>
                    <a:gd name="connsiteX2" fmla="*/ 214312 w 723900"/>
                    <a:gd name="connsiteY2" fmla="*/ 7144 h 19050"/>
                    <a:gd name="connsiteX3" fmla="*/ 342900 w 723900"/>
                    <a:gd name="connsiteY3" fmla="*/ 0 h 19050"/>
                    <a:gd name="connsiteX4" fmla="*/ 557212 w 723900"/>
                    <a:gd name="connsiteY4" fmla="*/ 2381 h 19050"/>
                    <a:gd name="connsiteX5" fmla="*/ 571500 w 723900"/>
                    <a:gd name="connsiteY5" fmla="*/ 7144 h 19050"/>
                    <a:gd name="connsiteX6" fmla="*/ 583406 w 723900"/>
                    <a:gd name="connsiteY6" fmla="*/ 9525 h 19050"/>
                    <a:gd name="connsiteX7" fmla="*/ 590550 w 723900"/>
                    <a:gd name="connsiteY7" fmla="*/ 11906 h 19050"/>
                    <a:gd name="connsiteX8" fmla="*/ 604837 w 723900"/>
                    <a:gd name="connsiteY8" fmla="*/ 14288 h 19050"/>
                    <a:gd name="connsiteX9" fmla="*/ 616743 w 723900"/>
                    <a:gd name="connsiteY9" fmla="*/ 16669 h 19050"/>
                    <a:gd name="connsiteX10" fmla="*/ 647700 w 723900"/>
                    <a:gd name="connsiteY10" fmla="*/ 19050 h 19050"/>
                    <a:gd name="connsiteX11" fmla="*/ 683418 w 723900"/>
                    <a:gd name="connsiteY11" fmla="*/ 16669 h 19050"/>
                    <a:gd name="connsiteX12" fmla="*/ 695325 w 723900"/>
                    <a:gd name="connsiteY12" fmla="*/ 14288 h 19050"/>
                    <a:gd name="connsiteX13" fmla="*/ 723900 w 723900"/>
                    <a:gd name="connsiteY13" fmla="*/ 11906 h 19050"/>
                    <a:gd name="connsiteX0" fmla="*/ 0 w 723900"/>
                    <a:gd name="connsiteY0" fmla="*/ 14288 h 19050"/>
                    <a:gd name="connsiteX1" fmla="*/ 214312 w 723900"/>
                    <a:gd name="connsiteY1" fmla="*/ 7144 h 19050"/>
                    <a:gd name="connsiteX2" fmla="*/ 342900 w 723900"/>
                    <a:gd name="connsiteY2" fmla="*/ 0 h 19050"/>
                    <a:gd name="connsiteX3" fmla="*/ 557212 w 723900"/>
                    <a:gd name="connsiteY3" fmla="*/ 2381 h 19050"/>
                    <a:gd name="connsiteX4" fmla="*/ 571500 w 723900"/>
                    <a:gd name="connsiteY4" fmla="*/ 7144 h 19050"/>
                    <a:gd name="connsiteX5" fmla="*/ 583406 w 723900"/>
                    <a:gd name="connsiteY5" fmla="*/ 9525 h 19050"/>
                    <a:gd name="connsiteX6" fmla="*/ 590550 w 723900"/>
                    <a:gd name="connsiteY6" fmla="*/ 11906 h 19050"/>
                    <a:gd name="connsiteX7" fmla="*/ 604837 w 723900"/>
                    <a:gd name="connsiteY7" fmla="*/ 14288 h 19050"/>
                    <a:gd name="connsiteX8" fmla="*/ 616743 w 723900"/>
                    <a:gd name="connsiteY8" fmla="*/ 16669 h 19050"/>
                    <a:gd name="connsiteX9" fmla="*/ 647700 w 723900"/>
                    <a:gd name="connsiteY9" fmla="*/ 19050 h 19050"/>
                    <a:gd name="connsiteX10" fmla="*/ 683418 w 723900"/>
                    <a:gd name="connsiteY10" fmla="*/ 16669 h 19050"/>
                    <a:gd name="connsiteX11" fmla="*/ 695325 w 723900"/>
                    <a:gd name="connsiteY11" fmla="*/ 14288 h 19050"/>
                    <a:gd name="connsiteX12" fmla="*/ 723900 w 723900"/>
                    <a:gd name="connsiteY12" fmla="*/ 11906 h 19050"/>
                    <a:gd name="connsiteX0" fmla="*/ 0 w 723900"/>
                    <a:gd name="connsiteY0" fmla="*/ 14288 h 19050"/>
                    <a:gd name="connsiteX1" fmla="*/ 342900 w 723900"/>
                    <a:gd name="connsiteY1" fmla="*/ 0 h 19050"/>
                    <a:gd name="connsiteX2" fmla="*/ 557212 w 723900"/>
                    <a:gd name="connsiteY2" fmla="*/ 2381 h 19050"/>
                    <a:gd name="connsiteX3" fmla="*/ 571500 w 723900"/>
                    <a:gd name="connsiteY3" fmla="*/ 7144 h 19050"/>
                    <a:gd name="connsiteX4" fmla="*/ 583406 w 723900"/>
                    <a:gd name="connsiteY4" fmla="*/ 9525 h 19050"/>
                    <a:gd name="connsiteX5" fmla="*/ 590550 w 723900"/>
                    <a:gd name="connsiteY5" fmla="*/ 11906 h 19050"/>
                    <a:gd name="connsiteX6" fmla="*/ 604837 w 723900"/>
                    <a:gd name="connsiteY6" fmla="*/ 14288 h 19050"/>
                    <a:gd name="connsiteX7" fmla="*/ 616743 w 723900"/>
                    <a:gd name="connsiteY7" fmla="*/ 16669 h 19050"/>
                    <a:gd name="connsiteX8" fmla="*/ 647700 w 723900"/>
                    <a:gd name="connsiteY8" fmla="*/ 19050 h 19050"/>
                    <a:gd name="connsiteX9" fmla="*/ 683418 w 723900"/>
                    <a:gd name="connsiteY9" fmla="*/ 16669 h 19050"/>
                    <a:gd name="connsiteX10" fmla="*/ 695325 w 723900"/>
                    <a:gd name="connsiteY10" fmla="*/ 14288 h 19050"/>
                    <a:gd name="connsiteX11" fmla="*/ 723900 w 723900"/>
                    <a:gd name="connsiteY11" fmla="*/ 11906 h 19050"/>
                    <a:gd name="connsiteX0" fmla="*/ 0 w 723900"/>
                    <a:gd name="connsiteY0" fmla="*/ 85870 h 1090757"/>
                    <a:gd name="connsiteX1" fmla="*/ 397669 w 723900"/>
                    <a:gd name="connsiteY1" fmla="*/ 1090757 h 1090757"/>
                    <a:gd name="connsiteX2" fmla="*/ 557212 w 723900"/>
                    <a:gd name="connsiteY2" fmla="*/ 73963 h 1090757"/>
                    <a:gd name="connsiteX3" fmla="*/ 571500 w 723900"/>
                    <a:gd name="connsiteY3" fmla="*/ 78726 h 1090757"/>
                    <a:gd name="connsiteX4" fmla="*/ 583406 w 723900"/>
                    <a:gd name="connsiteY4" fmla="*/ 81107 h 1090757"/>
                    <a:gd name="connsiteX5" fmla="*/ 590550 w 723900"/>
                    <a:gd name="connsiteY5" fmla="*/ 83488 h 1090757"/>
                    <a:gd name="connsiteX6" fmla="*/ 604837 w 723900"/>
                    <a:gd name="connsiteY6" fmla="*/ 85870 h 1090757"/>
                    <a:gd name="connsiteX7" fmla="*/ 616743 w 723900"/>
                    <a:gd name="connsiteY7" fmla="*/ 88251 h 1090757"/>
                    <a:gd name="connsiteX8" fmla="*/ 647700 w 723900"/>
                    <a:gd name="connsiteY8" fmla="*/ 90632 h 1090757"/>
                    <a:gd name="connsiteX9" fmla="*/ 683418 w 723900"/>
                    <a:gd name="connsiteY9" fmla="*/ 88251 h 1090757"/>
                    <a:gd name="connsiteX10" fmla="*/ 695325 w 723900"/>
                    <a:gd name="connsiteY10" fmla="*/ 85870 h 1090757"/>
                    <a:gd name="connsiteX11" fmla="*/ 723900 w 723900"/>
                    <a:gd name="connsiteY11" fmla="*/ 83488 h 1090757"/>
                    <a:gd name="connsiteX0" fmla="*/ 0 w 723900"/>
                    <a:gd name="connsiteY0" fmla="*/ 165061 h 2239129"/>
                    <a:gd name="connsiteX1" fmla="*/ 366713 w 723900"/>
                    <a:gd name="connsiteY1" fmla="*/ 2239129 h 2239129"/>
                    <a:gd name="connsiteX2" fmla="*/ 557212 w 723900"/>
                    <a:gd name="connsiteY2" fmla="*/ 153154 h 2239129"/>
                    <a:gd name="connsiteX3" fmla="*/ 571500 w 723900"/>
                    <a:gd name="connsiteY3" fmla="*/ 157917 h 2239129"/>
                    <a:gd name="connsiteX4" fmla="*/ 583406 w 723900"/>
                    <a:gd name="connsiteY4" fmla="*/ 160298 h 2239129"/>
                    <a:gd name="connsiteX5" fmla="*/ 590550 w 723900"/>
                    <a:gd name="connsiteY5" fmla="*/ 162679 h 2239129"/>
                    <a:gd name="connsiteX6" fmla="*/ 604837 w 723900"/>
                    <a:gd name="connsiteY6" fmla="*/ 165061 h 2239129"/>
                    <a:gd name="connsiteX7" fmla="*/ 616743 w 723900"/>
                    <a:gd name="connsiteY7" fmla="*/ 167442 h 2239129"/>
                    <a:gd name="connsiteX8" fmla="*/ 647700 w 723900"/>
                    <a:gd name="connsiteY8" fmla="*/ 169823 h 2239129"/>
                    <a:gd name="connsiteX9" fmla="*/ 683418 w 723900"/>
                    <a:gd name="connsiteY9" fmla="*/ 167442 h 2239129"/>
                    <a:gd name="connsiteX10" fmla="*/ 695325 w 723900"/>
                    <a:gd name="connsiteY10" fmla="*/ 165061 h 2239129"/>
                    <a:gd name="connsiteX11" fmla="*/ 723900 w 723900"/>
                    <a:gd name="connsiteY11" fmla="*/ 162679 h 2239129"/>
                    <a:gd name="connsiteX0" fmla="*/ 0 w 723900"/>
                    <a:gd name="connsiteY0" fmla="*/ 176878 h 2410490"/>
                    <a:gd name="connsiteX1" fmla="*/ 381000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6878 h 2543102"/>
                    <a:gd name="connsiteX1" fmla="*/ 390525 w 723900"/>
                    <a:gd name="connsiteY1" fmla="*/ 2410490 h 2543102"/>
                    <a:gd name="connsiteX2" fmla="*/ 557212 w 723900"/>
                    <a:gd name="connsiteY2" fmla="*/ 164971 h 2543102"/>
                    <a:gd name="connsiteX3" fmla="*/ 571500 w 723900"/>
                    <a:gd name="connsiteY3" fmla="*/ 169734 h 2543102"/>
                    <a:gd name="connsiteX4" fmla="*/ 583406 w 723900"/>
                    <a:gd name="connsiteY4" fmla="*/ 172115 h 2543102"/>
                    <a:gd name="connsiteX5" fmla="*/ 590550 w 723900"/>
                    <a:gd name="connsiteY5" fmla="*/ 174496 h 2543102"/>
                    <a:gd name="connsiteX6" fmla="*/ 604837 w 723900"/>
                    <a:gd name="connsiteY6" fmla="*/ 176878 h 2543102"/>
                    <a:gd name="connsiteX7" fmla="*/ 616743 w 723900"/>
                    <a:gd name="connsiteY7" fmla="*/ 179259 h 2543102"/>
                    <a:gd name="connsiteX8" fmla="*/ 647700 w 723900"/>
                    <a:gd name="connsiteY8" fmla="*/ 181640 h 2543102"/>
                    <a:gd name="connsiteX9" fmla="*/ 683418 w 723900"/>
                    <a:gd name="connsiteY9" fmla="*/ 179259 h 2543102"/>
                    <a:gd name="connsiteX10" fmla="*/ 695325 w 723900"/>
                    <a:gd name="connsiteY10" fmla="*/ 176878 h 2543102"/>
                    <a:gd name="connsiteX11" fmla="*/ 723900 w 723900"/>
                    <a:gd name="connsiteY11" fmla="*/ 174496 h 2543102"/>
                    <a:gd name="connsiteX0" fmla="*/ 0 w 723900"/>
                    <a:gd name="connsiteY0" fmla="*/ 176878 h 2410490"/>
                    <a:gd name="connsiteX1" fmla="*/ 390525 w 723900"/>
                    <a:gd name="connsiteY1" fmla="*/ 2410490 h 2410490"/>
                    <a:gd name="connsiteX2" fmla="*/ 557212 w 723900"/>
                    <a:gd name="connsiteY2" fmla="*/ 164971 h 2410490"/>
                    <a:gd name="connsiteX3" fmla="*/ 571500 w 723900"/>
                    <a:gd name="connsiteY3" fmla="*/ 169734 h 2410490"/>
                    <a:gd name="connsiteX4" fmla="*/ 583406 w 723900"/>
                    <a:gd name="connsiteY4" fmla="*/ 172115 h 2410490"/>
                    <a:gd name="connsiteX5" fmla="*/ 590550 w 723900"/>
                    <a:gd name="connsiteY5" fmla="*/ 174496 h 2410490"/>
                    <a:gd name="connsiteX6" fmla="*/ 604837 w 723900"/>
                    <a:gd name="connsiteY6" fmla="*/ 176878 h 2410490"/>
                    <a:gd name="connsiteX7" fmla="*/ 616743 w 723900"/>
                    <a:gd name="connsiteY7" fmla="*/ 179259 h 2410490"/>
                    <a:gd name="connsiteX8" fmla="*/ 647700 w 723900"/>
                    <a:gd name="connsiteY8" fmla="*/ 181640 h 2410490"/>
                    <a:gd name="connsiteX9" fmla="*/ 683418 w 723900"/>
                    <a:gd name="connsiteY9" fmla="*/ 179259 h 2410490"/>
                    <a:gd name="connsiteX10" fmla="*/ 695325 w 723900"/>
                    <a:gd name="connsiteY10" fmla="*/ 176878 h 2410490"/>
                    <a:gd name="connsiteX11" fmla="*/ 723900 w 723900"/>
                    <a:gd name="connsiteY11" fmla="*/ 174496 h 2410490"/>
                    <a:gd name="connsiteX0" fmla="*/ 0 w 723900"/>
                    <a:gd name="connsiteY0" fmla="*/ 172552 h 2406164"/>
                    <a:gd name="connsiteX1" fmla="*/ 390525 w 723900"/>
                    <a:gd name="connsiteY1" fmla="*/ 2406164 h 2406164"/>
                    <a:gd name="connsiteX2" fmla="*/ 571500 w 723900"/>
                    <a:gd name="connsiteY2" fmla="*/ 165408 h 2406164"/>
                    <a:gd name="connsiteX3" fmla="*/ 583406 w 723900"/>
                    <a:gd name="connsiteY3" fmla="*/ 167789 h 2406164"/>
                    <a:gd name="connsiteX4" fmla="*/ 590550 w 723900"/>
                    <a:gd name="connsiteY4" fmla="*/ 170170 h 2406164"/>
                    <a:gd name="connsiteX5" fmla="*/ 604837 w 723900"/>
                    <a:gd name="connsiteY5" fmla="*/ 172552 h 2406164"/>
                    <a:gd name="connsiteX6" fmla="*/ 616743 w 723900"/>
                    <a:gd name="connsiteY6" fmla="*/ 174933 h 2406164"/>
                    <a:gd name="connsiteX7" fmla="*/ 647700 w 723900"/>
                    <a:gd name="connsiteY7" fmla="*/ 177314 h 2406164"/>
                    <a:gd name="connsiteX8" fmla="*/ 683418 w 723900"/>
                    <a:gd name="connsiteY8" fmla="*/ 174933 h 2406164"/>
                    <a:gd name="connsiteX9" fmla="*/ 695325 w 723900"/>
                    <a:gd name="connsiteY9" fmla="*/ 172552 h 2406164"/>
                    <a:gd name="connsiteX10" fmla="*/ 723900 w 723900"/>
                    <a:gd name="connsiteY10" fmla="*/ 170170 h 2406164"/>
                    <a:gd name="connsiteX0" fmla="*/ 0 w 723900"/>
                    <a:gd name="connsiteY0" fmla="*/ 171810 h 2405422"/>
                    <a:gd name="connsiteX1" fmla="*/ 390525 w 723900"/>
                    <a:gd name="connsiteY1" fmla="*/ 2405422 h 2405422"/>
                    <a:gd name="connsiteX2" fmla="*/ 571500 w 723900"/>
                    <a:gd name="connsiteY2" fmla="*/ 164666 h 2405422"/>
                    <a:gd name="connsiteX3" fmla="*/ 590550 w 723900"/>
                    <a:gd name="connsiteY3" fmla="*/ 169428 h 2405422"/>
                    <a:gd name="connsiteX4" fmla="*/ 604837 w 723900"/>
                    <a:gd name="connsiteY4" fmla="*/ 171810 h 2405422"/>
                    <a:gd name="connsiteX5" fmla="*/ 616743 w 723900"/>
                    <a:gd name="connsiteY5" fmla="*/ 174191 h 2405422"/>
                    <a:gd name="connsiteX6" fmla="*/ 647700 w 723900"/>
                    <a:gd name="connsiteY6" fmla="*/ 176572 h 2405422"/>
                    <a:gd name="connsiteX7" fmla="*/ 683418 w 723900"/>
                    <a:gd name="connsiteY7" fmla="*/ 174191 h 2405422"/>
                    <a:gd name="connsiteX8" fmla="*/ 695325 w 723900"/>
                    <a:gd name="connsiteY8" fmla="*/ 171810 h 2405422"/>
                    <a:gd name="connsiteX9" fmla="*/ 723900 w 723900"/>
                    <a:gd name="connsiteY9" fmla="*/ 169428 h 2405422"/>
                    <a:gd name="connsiteX0" fmla="*/ 0 w 723900"/>
                    <a:gd name="connsiteY0" fmla="*/ 171896 h 2405508"/>
                    <a:gd name="connsiteX1" fmla="*/ 390525 w 723900"/>
                    <a:gd name="connsiteY1" fmla="*/ 2405508 h 2405508"/>
                    <a:gd name="connsiteX2" fmla="*/ 571500 w 723900"/>
                    <a:gd name="connsiteY2" fmla="*/ 164752 h 2405508"/>
                    <a:gd name="connsiteX3" fmla="*/ 590550 w 723900"/>
                    <a:gd name="connsiteY3" fmla="*/ 169514 h 2405508"/>
                    <a:gd name="connsiteX4" fmla="*/ 616743 w 723900"/>
                    <a:gd name="connsiteY4" fmla="*/ 174277 h 2405508"/>
                    <a:gd name="connsiteX5" fmla="*/ 647700 w 723900"/>
                    <a:gd name="connsiteY5" fmla="*/ 176658 h 2405508"/>
                    <a:gd name="connsiteX6" fmla="*/ 683418 w 723900"/>
                    <a:gd name="connsiteY6" fmla="*/ 174277 h 2405508"/>
                    <a:gd name="connsiteX7" fmla="*/ 695325 w 723900"/>
                    <a:gd name="connsiteY7" fmla="*/ 171896 h 2405508"/>
                    <a:gd name="connsiteX8" fmla="*/ 723900 w 723900"/>
                    <a:gd name="connsiteY8" fmla="*/ 169514 h 2405508"/>
                    <a:gd name="connsiteX0" fmla="*/ 0 w 723900"/>
                    <a:gd name="connsiteY0" fmla="*/ 170418 h 2404030"/>
                    <a:gd name="connsiteX1" fmla="*/ 390525 w 723900"/>
                    <a:gd name="connsiteY1" fmla="*/ 2404030 h 2404030"/>
                    <a:gd name="connsiteX2" fmla="*/ 571500 w 723900"/>
                    <a:gd name="connsiteY2" fmla="*/ 163274 h 2404030"/>
                    <a:gd name="connsiteX3" fmla="*/ 616743 w 723900"/>
                    <a:gd name="connsiteY3" fmla="*/ 172799 h 2404030"/>
                    <a:gd name="connsiteX4" fmla="*/ 647700 w 723900"/>
                    <a:gd name="connsiteY4" fmla="*/ 175180 h 2404030"/>
                    <a:gd name="connsiteX5" fmla="*/ 683418 w 723900"/>
                    <a:gd name="connsiteY5" fmla="*/ 172799 h 2404030"/>
                    <a:gd name="connsiteX6" fmla="*/ 695325 w 723900"/>
                    <a:gd name="connsiteY6" fmla="*/ 170418 h 2404030"/>
                    <a:gd name="connsiteX7" fmla="*/ 723900 w 723900"/>
                    <a:gd name="connsiteY7" fmla="*/ 168036 h 2404030"/>
                    <a:gd name="connsiteX0" fmla="*/ 0 w 723900"/>
                    <a:gd name="connsiteY0" fmla="*/ 162280 h 2395892"/>
                    <a:gd name="connsiteX1" fmla="*/ 390525 w 723900"/>
                    <a:gd name="connsiteY1" fmla="*/ 2395892 h 2395892"/>
                    <a:gd name="connsiteX2" fmla="*/ 616743 w 723900"/>
                    <a:gd name="connsiteY2" fmla="*/ 164661 h 2395892"/>
                    <a:gd name="connsiteX3" fmla="*/ 647700 w 723900"/>
                    <a:gd name="connsiteY3" fmla="*/ 167042 h 2395892"/>
                    <a:gd name="connsiteX4" fmla="*/ 683418 w 723900"/>
                    <a:gd name="connsiteY4" fmla="*/ 164661 h 2395892"/>
                    <a:gd name="connsiteX5" fmla="*/ 695325 w 723900"/>
                    <a:gd name="connsiteY5" fmla="*/ 162280 h 2395892"/>
                    <a:gd name="connsiteX6" fmla="*/ 723900 w 723900"/>
                    <a:gd name="connsiteY6" fmla="*/ 159898 h 2395892"/>
                    <a:gd name="connsiteX0" fmla="*/ 0 w 723900"/>
                    <a:gd name="connsiteY0" fmla="*/ 2390 h 2236002"/>
                    <a:gd name="connsiteX1" fmla="*/ 390525 w 723900"/>
                    <a:gd name="connsiteY1" fmla="*/ 2236002 h 2236002"/>
                    <a:gd name="connsiteX2" fmla="*/ 647700 w 723900"/>
                    <a:gd name="connsiteY2" fmla="*/ 7152 h 2236002"/>
                    <a:gd name="connsiteX3" fmla="*/ 683418 w 723900"/>
                    <a:gd name="connsiteY3" fmla="*/ 4771 h 2236002"/>
                    <a:gd name="connsiteX4" fmla="*/ 695325 w 723900"/>
                    <a:gd name="connsiteY4" fmla="*/ 2390 h 2236002"/>
                    <a:gd name="connsiteX5" fmla="*/ 723900 w 723900"/>
                    <a:gd name="connsiteY5" fmla="*/ 8 h 2236002"/>
                    <a:gd name="connsiteX0" fmla="*/ 0 w 723900"/>
                    <a:gd name="connsiteY0" fmla="*/ 163563 h 2397175"/>
                    <a:gd name="connsiteX1" fmla="*/ 390525 w 723900"/>
                    <a:gd name="connsiteY1" fmla="*/ 2397175 h 2397175"/>
                    <a:gd name="connsiteX2" fmla="*/ 683418 w 723900"/>
                    <a:gd name="connsiteY2" fmla="*/ 165944 h 2397175"/>
                    <a:gd name="connsiteX3" fmla="*/ 695325 w 723900"/>
                    <a:gd name="connsiteY3" fmla="*/ 163563 h 2397175"/>
                    <a:gd name="connsiteX4" fmla="*/ 723900 w 723900"/>
                    <a:gd name="connsiteY4" fmla="*/ 161181 h 2397175"/>
                    <a:gd name="connsiteX0" fmla="*/ 0 w 725964"/>
                    <a:gd name="connsiteY0" fmla="*/ 166249 h 2399861"/>
                    <a:gd name="connsiteX1" fmla="*/ 390525 w 725964"/>
                    <a:gd name="connsiteY1" fmla="*/ 2399861 h 2399861"/>
                    <a:gd name="connsiteX2" fmla="*/ 695325 w 725964"/>
                    <a:gd name="connsiteY2" fmla="*/ 166249 h 2399861"/>
                    <a:gd name="connsiteX3" fmla="*/ 723900 w 725964"/>
                    <a:gd name="connsiteY3" fmla="*/ 163867 h 2399861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2 h 2235994"/>
                    <a:gd name="connsiteX1" fmla="*/ 390525 w 723900"/>
                    <a:gd name="connsiteY1" fmla="*/ 2235994 h 2235994"/>
                    <a:gd name="connsiteX2" fmla="*/ 723900 w 723900"/>
                    <a:gd name="connsiteY2" fmla="*/ 0 h 2235994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7"/>
                    <a:gd name="connsiteX1" fmla="*/ 390525 w 723900"/>
                    <a:gd name="connsiteY1" fmla="*/ 2235997 h 2235997"/>
                    <a:gd name="connsiteX2" fmla="*/ 723900 w 723900"/>
                    <a:gd name="connsiteY2" fmla="*/ 3 h 2235997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5 h 2235998"/>
                    <a:gd name="connsiteX1" fmla="*/ 390525 w 723900"/>
                    <a:gd name="connsiteY1" fmla="*/ 2235997 h 2235998"/>
                    <a:gd name="connsiteX2" fmla="*/ 723900 w 723900"/>
                    <a:gd name="connsiteY2" fmla="*/ 3 h 2235998"/>
                    <a:gd name="connsiteX0" fmla="*/ 0 w 723900"/>
                    <a:gd name="connsiteY0" fmla="*/ 2383 h 2235996"/>
                    <a:gd name="connsiteX1" fmla="*/ 390525 w 723900"/>
                    <a:gd name="connsiteY1" fmla="*/ 2235995 h 2235996"/>
                    <a:gd name="connsiteX2" fmla="*/ 723900 w 723900"/>
                    <a:gd name="connsiteY2" fmla="*/ 1 h 223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235996">
                      <a:moveTo>
                        <a:pt x="0" y="2383"/>
                      </a:moveTo>
                      <a:cubicBezTo>
                        <a:pt x="725487" y="-793"/>
                        <a:pt x="891381" y="2234011"/>
                        <a:pt x="390525" y="2235995"/>
                      </a:cubicBezTo>
                      <a:cubicBezTo>
                        <a:pt x="-110331" y="2237979"/>
                        <a:pt x="63897" y="-892"/>
                        <a:pt x="723900" y="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u="sng"/>
                </a:p>
              </p:txBody>
            </p:sp>
          </p:grpSp>
        </p:grp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827584" y="3760369"/>
            <a:ext cx="4277047" cy="2646468"/>
            <a:chOff x="329441" y="3361081"/>
            <a:chExt cx="4618772" cy="2857913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885852" y="3481737"/>
              <a:ext cx="4062361" cy="2737257"/>
              <a:chOff x="2169352" y="2474338"/>
              <a:chExt cx="4062361" cy="2737257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2169352" y="2474338"/>
                <a:ext cx="2397757" cy="1891003"/>
                <a:chOff x="2169352" y="2474338"/>
                <a:chExt cx="2397757" cy="1891003"/>
              </a:xfrm>
            </p:grpSpPr>
            <p:grpSp>
              <p:nvGrpSpPr>
                <p:cNvPr id="10" name="グループ化 9"/>
                <p:cNvGrpSpPr/>
                <p:nvPr/>
              </p:nvGrpSpPr>
              <p:grpSpPr>
                <a:xfrm>
                  <a:off x="2169352" y="2474338"/>
                  <a:ext cx="1287864" cy="1404128"/>
                  <a:chOff x="2169352" y="2474338"/>
                  <a:chExt cx="1287864" cy="1404128"/>
                </a:xfrm>
              </p:grpSpPr>
              <p:grpSp>
                <p:nvGrpSpPr>
                  <p:cNvPr id="77" name="グループ化 76"/>
                  <p:cNvGrpSpPr/>
                  <p:nvPr/>
                </p:nvGrpSpPr>
                <p:grpSpPr>
                  <a:xfrm>
                    <a:off x="2169352" y="2474338"/>
                    <a:ext cx="733187" cy="1161309"/>
                    <a:chOff x="965243" y="2745858"/>
                    <a:chExt cx="1639111" cy="1298110"/>
                  </a:xfrm>
                </p:grpSpPr>
                <p:sp>
                  <p:nvSpPr>
                    <p:cNvPr id="90" name="フリーフォーム 89"/>
                    <p:cNvSpPr/>
                    <p:nvPr/>
                  </p:nvSpPr>
                  <p:spPr>
                    <a:xfrm rot="1440000" flipH="1">
                      <a:off x="972634" y="2745858"/>
                      <a:ext cx="380751" cy="1156286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81321 w 251325"/>
                        <a:gd name="connsiteY0" fmla="*/ 0 h 1221212"/>
                        <a:gd name="connsiteX1" fmla="*/ 202690 w 251325"/>
                        <a:gd name="connsiteY1" fmla="*/ 1221212 h 1221212"/>
                        <a:gd name="connsiteX0" fmla="*/ 61252 w 299471"/>
                        <a:gd name="connsiteY0" fmla="*/ 0 h 1221212"/>
                        <a:gd name="connsiteX1" fmla="*/ 182621 w 299471"/>
                        <a:gd name="connsiteY1" fmla="*/ 1221212 h 1221212"/>
                        <a:gd name="connsiteX0" fmla="*/ 380844 w 576187"/>
                        <a:gd name="connsiteY0" fmla="*/ 0 h 1187391"/>
                        <a:gd name="connsiteX1" fmla="*/ 148454 w 576187"/>
                        <a:gd name="connsiteY1" fmla="*/ 1187391 h 1187391"/>
                        <a:gd name="connsiteX0" fmla="*/ 795191 w 955039"/>
                        <a:gd name="connsiteY0" fmla="*/ 0 h 1245554"/>
                        <a:gd name="connsiteX1" fmla="*/ 120635 w 955039"/>
                        <a:gd name="connsiteY1" fmla="*/ 1245554 h 1245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5039" h="1245554">
                          <a:moveTo>
                            <a:pt x="795191" y="0"/>
                          </a:moveTo>
                          <a:cubicBezTo>
                            <a:pt x="1522049" y="70941"/>
                            <a:pt x="-501610" y="1125060"/>
                            <a:pt x="120635" y="1245554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1" name="フリーフォーム 90"/>
                    <p:cNvSpPr/>
                    <p:nvPr/>
                  </p:nvSpPr>
                  <p:spPr>
                    <a:xfrm rot="1440000">
                      <a:off x="965243" y="2883236"/>
                      <a:ext cx="1639111" cy="1160732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  <a:gd name="connsiteX0" fmla="*/ 1 w 3068356"/>
                        <a:gd name="connsiteY0" fmla="*/ 7953 h 1238762"/>
                        <a:gd name="connsiteX1" fmla="*/ 3068357 w 3068356"/>
                        <a:gd name="connsiteY1" fmla="*/ 1228539 h 1238762"/>
                        <a:gd name="connsiteX0" fmla="*/ 1 w 3068356"/>
                        <a:gd name="connsiteY0" fmla="*/ 2878 h 1234038"/>
                        <a:gd name="connsiteX1" fmla="*/ 3068357 w 3068356"/>
                        <a:gd name="connsiteY1" fmla="*/ 1223464 h 1234038"/>
                        <a:gd name="connsiteX0" fmla="*/ -1 w 3039868"/>
                        <a:gd name="connsiteY0" fmla="*/ 2891 h 1227408"/>
                        <a:gd name="connsiteX1" fmla="*/ 3039869 w 3039868"/>
                        <a:gd name="connsiteY1" fmla="*/ 1216787 h 1227408"/>
                        <a:gd name="connsiteX0" fmla="*/ -3 w 3080551"/>
                        <a:gd name="connsiteY0" fmla="*/ 2880 h 1232883"/>
                        <a:gd name="connsiteX1" fmla="*/ 3080552 w 3080551"/>
                        <a:gd name="connsiteY1" fmla="*/ 1222301 h 1232883"/>
                        <a:gd name="connsiteX0" fmla="*/ -2 w 3088659"/>
                        <a:gd name="connsiteY0" fmla="*/ 2900 h 1222784"/>
                        <a:gd name="connsiteX1" fmla="*/ 3088660 w 3088659"/>
                        <a:gd name="connsiteY1" fmla="*/ 1212131 h 1222784"/>
                        <a:gd name="connsiteX0" fmla="*/ 2 w 3085990"/>
                        <a:gd name="connsiteY0" fmla="*/ 2874 h 1235479"/>
                        <a:gd name="connsiteX1" fmla="*/ 3085991 w 3085990"/>
                        <a:gd name="connsiteY1" fmla="*/ 1224914 h 1235479"/>
                        <a:gd name="connsiteX0" fmla="*/ -1 w 3081891"/>
                        <a:gd name="connsiteY0" fmla="*/ 2892 h 1226534"/>
                        <a:gd name="connsiteX1" fmla="*/ 3081892 w 3081891"/>
                        <a:gd name="connsiteY1" fmla="*/ 1215907 h 1226534"/>
                        <a:gd name="connsiteX0" fmla="*/ 3 w 3416649"/>
                        <a:gd name="connsiteY0" fmla="*/ 2950 h 1197926"/>
                        <a:gd name="connsiteX1" fmla="*/ 3416650 w 3416649"/>
                        <a:gd name="connsiteY1" fmla="*/ 1187095 h 1197926"/>
                        <a:gd name="connsiteX0" fmla="*/ 2 w 3447806"/>
                        <a:gd name="connsiteY0" fmla="*/ 2962 h 1191863"/>
                        <a:gd name="connsiteX1" fmla="*/ 3447807 w 3447806"/>
                        <a:gd name="connsiteY1" fmla="*/ 1180988 h 1191863"/>
                        <a:gd name="connsiteX0" fmla="*/ 0 w 3900780"/>
                        <a:gd name="connsiteY0" fmla="*/ 2837 h 1254697"/>
                        <a:gd name="connsiteX1" fmla="*/ 3900781 w 3900780"/>
                        <a:gd name="connsiteY1" fmla="*/ 1244264 h 1254697"/>
                        <a:gd name="connsiteX0" fmla="*/ 0 w 4110886"/>
                        <a:gd name="connsiteY0" fmla="*/ 2845 h 1250339"/>
                        <a:gd name="connsiteX1" fmla="*/ 4110889 w 4110886"/>
                        <a:gd name="connsiteY1" fmla="*/ 1239876 h 125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10886" h="1250339">
                          <a:moveTo>
                            <a:pt x="0" y="2845"/>
                          </a:moveTo>
                          <a:cubicBezTo>
                            <a:pt x="801564" y="-72836"/>
                            <a:pt x="3327363" y="1387285"/>
                            <a:pt x="4110889" y="12398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95" name="グループ化 194"/>
                  <p:cNvGrpSpPr/>
                  <p:nvPr/>
                </p:nvGrpSpPr>
                <p:grpSpPr>
                  <a:xfrm>
                    <a:off x="2724029" y="2717157"/>
                    <a:ext cx="733187" cy="1161309"/>
                    <a:chOff x="965243" y="2745858"/>
                    <a:chExt cx="1639111" cy="1298110"/>
                  </a:xfrm>
                </p:grpSpPr>
                <p:sp>
                  <p:nvSpPr>
                    <p:cNvPr id="196" name="フリーフォーム 195"/>
                    <p:cNvSpPr/>
                    <p:nvPr/>
                  </p:nvSpPr>
                  <p:spPr>
                    <a:xfrm rot="1440000" flipH="1">
                      <a:off x="972634" y="2745858"/>
                      <a:ext cx="380751" cy="1156286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81321 w 251325"/>
                        <a:gd name="connsiteY0" fmla="*/ 0 h 1221212"/>
                        <a:gd name="connsiteX1" fmla="*/ 202690 w 251325"/>
                        <a:gd name="connsiteY1" fmla="*/ 1221212 h 1221212"/>
                        <a:gd name="connsiteX0" fmla="*/ 61252 w 299471"/>
                        <a:gd name="connsiteY0" fmla="*/ 0 h 1221212"/>
                        <a:gd name="connsiteX1" fmla="*/ 182621 w 299471"/>
                        <a:gd name="connsiteY1" fmla="*/ 1221212 h 1221212"/>
                        <a:gd name="connsiteX0" fmla="*/ 380844 w 576187"/>
                        <a:gd name="connsiteY0" fmla="*/ 0 h 1187391"/>
                        <a:gd name="connsiteX1" fmla="*/ 148454 w 576187"/>
                        <a:gd name="connsiteY1" fmla="*/ 1187391 h 1187391"/>
                        <a:gd name="connsiteX0" fmla="*/ 795191 w 955039"/>
                        <a:gd name="connsiteY0" fmla="*/ 0 h 1245554"/>
                        <a:gd name="connsiteX1" fmla="*/ 120635 w 955039"/>
                        <a:gd name="connsiteY1" fmla="*/ 1245554 h 1245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5039" h="1245554">
                          <a:moveTo>
                            <a:pt x="795191" y="0"/>
                          </a:moveTo>
                          <a:cubicBezTo>
                            <a:pt x="1522049" y="70941"/>
                            <a:pt x="-501610" y="1125060"/>
                            <a:pt x="120635" y="1245554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7" name="フリーフォーム 196"/>
                    <p:cNvSpPr/>
                    <p:nvPr/>
                  </p:nvSpPr>
                  <p:spPr>
                    <a:xfrm rot="1440000">
                      <a:off x="965243" y="2883236"/>
                      <a:ext cx="1639111" cy="1160732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  <a:gd name="connsiteX0" fmla="*/ 1 w 3068356"/>
                        <a:gd name="connsiteY0" fmla="*/ 7953 h 1238762"/>
                        <a:gd name="connsiteX1" fmla="*/ 3068357 w 3068356"/>
                        <a:gd name="connsiteY1" fmla="*/ 1228539 h 1238762"/>
                        <a:gd name="connsiteX0" fmla="*/ 1 w 3068356"/>
                        <a:gd name="connsiteY0" fmla="*/ 2878 h 1234038"/>
                        <a:gd name="connsiteX1" fmla="*/ 3068357 w 3068356"/>
                        <a:gd name="connsiteY1" fmla="*/ 1223464 h 1234038"/>
                        <a:gd name="connsiteX0" fmla="*/ -1 w 3039868"/>
                        <a:gd name="connsiteY0" fmla="*/ 2891 h 1227408"/>
                        <a:gd name="connsiteX1" fmla="*/ 3039869 w 3039868"/>
                        <a:gd name="connsiteY1" fmla="*/ 1216787 h 1227408"/>
                        <a:gd name="connsiteX0" fmla="*/ -3 w 3080551"/>
                        <a:gd name="connsiteY0" fmla="*/ 2880 h 1232883"/>
                        <a:gd name="connsiteX1" fmla="*/ 3080552 w 3080551"/>
                        <a:gd name="connsiteY1" fmla="*/ 1222301 h 1232883"/>
                        <a:gd name="connsiteX0" fmla="*/ -2 w 3088659"/>
                        <a:gd name="connsiteY0" fmla="*/ 2900 h 1222784"/>
                        <a:gd name="connsiteX1" fmla="*/ 3088660 w 3088659"/>
                        <a:gd name="connsiteY1" fmla="*/ 1212131 h 1222784"/>
                        <a:gd name="connsiteX0" fmla="*/ 2 w 3085990"/>
                        <a:gd name="connsiteY0" fmla="*/ 2874 h 1235479"/>
                        <a:gd name="connsiteX1" fmla="*/ 3085991 w 3085990"/>
                        <a:gd name="connsiteY1" fmla="*/ 1224914 h 1235479"/>
                        <a:gd name="connsiteX0" fmla="*/ -1 w 3081891"/>
                        <a:gd name="connsiteY0" fmla="*/ 2892 h 1226534"/>
                        <a:gd name="connsiteX1" fmla="*/ 3081892 w 3081891"/>
                        <a:gd name="connsiteY1" fmla="*/ 1215907 h 1226534"/>
                        <a:gd name="connsiteX0" fmla="*/ 3 w 3416649"/>
                        <a:gd name="connsiteY0" fmla="*/ 2950 h 1197926"/>
                        <a:gd name="connsiteX1" fmla="*/ 3416650 w 3416649"/>
                        <a:gd name="connsiteY1" fmla="*/ 1187095 h 1197926"/>
                        <a:gd name="connsiteX0" fmla="*/ 2 w 3447806"/>
                        <a:gd name="connsiteY0" fmla="*/ 2962 h 1191863"/>
                        <a:gd name="connsiteX1" fmla="*/ 3447807 w 3447806"/>
                        <a:gd name="connsiteY1" fmla="*/ 1180988 h 1191863"/>
                        <a:gd name="connsiteX0" fmla="*/ 0 w 3900780"/>
                        <a:gd name="connsiteY0" fmla="*/ 2837 h 1254697"/>
                        <a:gd name="connsiteX1" fmla="*/ 3900781 w 3900780"/>
                        <a:gd name="connsiteY1" fmla="*/ 1244264 h 1254697"/>
                        <a:gd name="connsiteX0" fmla="*/ 0 w 4110886"/>
                        <a:gd name="connsiteY0" fmla="*/ 2845 h 1250339"/>
                        <a:gd name="connsiteX1" fmla="*/ 4110889 w 4110886"/>
                        <a:gd name="connsiteY1" fmla="*/ 1239876 h 125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10886" h="1250339">
                          <a:moveTo>
                            <a:pt x="0" y="2845"/>
                          </a:moveTo>
                          <a:cubicBezTo>
                            <a:pt x="801564" y="-72836"/>
                            <a:pt x="3327363" y="1387285"/>
                            <a:pt x="4110889" y="12398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98" name="グループ化 197"/>
                <p:cNvGrpSpPr/>
                <p:nvPr/>
              </p:nvGrpSpPr>
              <p:grpSpPr>
                <a:xfrm>
                  <a:off x="3279245" y="2961213"/>
                  <a:ext cx="1287864" cy="1404128"/>
                  <a:chOff x="2169352" y="2474338"/>
                  <a:chExt cx="1287864" cy="1404128"/>
                </a:xfrm>
              </p:grpSpPr>
              <p:grpSp>
                <p:nvGrpSpPr>
                  <p:cNvPr id="199" name="グループ化 198"/>
                  <p:cNvGrpSpPr/>
                  <p:nvPr/>
                </p:nvGrpSpPr>
                <p:grpSpPr>
                  <a:xfrm>
                    <a:off x="2169352" y="2474338"/>
                    <a:ext cx="733187" cy="1161309"/>
                    <a:chOff x="965243" y="2745858"/>
                    <a:chExt cx="1639111" cy="1298110"/>
                  </a:xfrm>
                </p:grpSpPr>
                <p:sp>
                  <p:nvSpPr>
                    <p:cNvPr id="203" name="フリーフォーム 202"/>
                    <p:cNvSpPr/>
                    <p:nvPr/>
                  </p:nvSpPr>
                  <p:spPr>
                    <a:xfrm rot="1440000" flipH="1">
                      <a:off x="972634" y="2745858"/>
                      <a:ext cx="380751" cy="1156286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81321 w 251325"/>
                        <a:gd name="connsiteY0" fmla="*/ 0 h 1221212"/>
                        <a:gd name="connsiteX1" fmla="*/ 202690 w 251325"/>
                        <a:gd name="connsiteY1" fmla="*/ 1221212 h 1221212"/>
                        <a:gd name="connsiteX0" fmla="*/ 61252 w 299471"/>
                        <a:gd name="connsiteY0" fmla="*/ 0 h 1221212"/>
                        <a:gd name="connsiteX1" fmla="*/ 182621 w 299471"/>
                        <a:gd name="connsiteY1" fmla="*/ 1221212 h 1221212"/>
                        <a:gd name="connsiteX0" fmla="*/ 380844 w 576187"/>
                        <a:gd name="connsiteY0" fmla="*/ 0 h 1187391"/>
                        <a:gd name="connsiteX1" fmla="*/ 148454 w 576187"/>
                        <a:gd name="connsiteY1" fmla="*/ 1187391 h 1187391"/>
                        <a:gd name="connsiteX0" fmla="*/ 795191 w 955039"/>
                        <a:gd name="connsiteY0" fmla="*/ 0 h 1245554"/>
                        <a:gd name="connsiteX1" fmla="*/ 120635 w 955039"/>
                        <a:gd name="connsiteY1" fmla="*/ 1245554 h 1245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5039" h="1245554">
                          <a:moveTo>
                            <a:pt x="795191" y="0"/>
                          </a:moveTo>
                          <a:cubicBezTo>
                            <a:pt x="1522049" y="70941"/>
                            <a:pt x="-501610" y="1125060"/>
                            <a:pt x="120635" y="1245554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4" name="フリーフォーム 203"/>
                    <p:cNvSpPr/>
                    <p:nvPr/>
                  </p:nvSpPr>
                  <p:spPr>
                    <a:xfrm rot="1440000">
                      <a:off x="965243" y="2883236"/>
                      <a:ext cx="1639111" cy="1160732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  <a:gd name="connsiteX0" fmla="*/ 1 w 3068356"/>
                        <a:gd name="connsiteY0" fmla="*/ 7953 h 1238762"/>
                        <a:gd name="connsiteX1" fmla="*/ 3068357 w 3068356"/>
                        <a:gd name="connsiteY1" fmla="*/ 1228539 h 1238762"/>
                        <a:gd name="connsiteX0" fmla="*/ 1 w 3068356"/>
                        <a:gd name="connsiteY0" fmla="*/ 2878 h 1234038"/>
                        <a:gd name="connsiteX1" fmla="*/ 3068357 w 3068356"/>
                        <a:gd name="connsiteY1" fmla="*/ 1223464 h 1234038"/>
                        <a:gd name="connsiteX0" fmla="*/ -1 w 3039868"/>
                        <a:gd name="connsiteY0" fmla="*/ 2891 h 1227408"/>
                        <a:gd name="connsiteX1" fmla="*/ 3039869 w 3039868"/>
                        <a:gd name="connsiteY1" fmla="*/ 1216787 h 1227408"/>
                        <a:gd name="connsiteX0" fmla="*/ -3 w 3080551"/>
                        <a:gd name="connsiteY0" fmla="*/ 2880 h 1232883"/>
                        <a:gd name="connsiteX1" fmla="*/ 3080552 w 3080551"/>
                        <a:gd name="connsiteY1" fmla="*/ 1222301 h 1232883"/>
                        <a:gd name="connsiteX0" fmla="*/ -2 w 3088659"/>
                        <a:gd name="connsiteY0" fmla="*/ 2900 h 1222784"/>
                        <a:gd name="connsiteX1" fmla="*/ 3088660 w 3088659"/>
                        <a:gd name="connsiteY1" fmla="*/ 1212131 h 1222784"/>
                        <a:gd name="connsiteX0" fmla="*/ 2 w 3085990"/>
                        <a:gd name="connsiteY0" fmla="*/ 2874 h 1235479"/>
                        <a:gd name="connsiteX1" fmla="*/ 3085991 w 3085990"/>
                        <a:gd name="connsiteY1" fmla="*/ 1224914 h 1235479"/>
                        <a:gd name="connsiteX0" fmla="*/ -1 w 3081891"/>
                        <a:gd name="connsiteY0" fmla="*/ 2892 h 1226534"/>
                        <a:gd name="connsiteX1" fmla="*/ 3081892 w 3081891"/>
                        <a:gd name="connsiteY1" fmla="*/ 1215907 h 1226534"/>
                        <a:gd name="connsiteX0" fmla="*/ 3 w 3416649"/>
                        <a:gd name="connsiteY0" fmla="*/ 2950 h 1197926"/>
                        <a:gd name="connsiteX1" fmla="*/ 3416650 w 3416649"/>
                        <a:gd name="connsiteY1" fmla="*/ 1187095 h 1197926"/>
                        <a:gd name="connsiteX0" fmla="*/ 2 w 3447806"/>
                        <a:gd name="connsiteY0" fmla="*/ 2962 h 1191863"/>
                        <a:gd name="connsiteX1" fmla="*/ 3447807 w 3447806"/>
                        <a:gd name="connsiteY1" fmla="*/ 1180988 h 1191863"/>
                        <a:gd name="connsiteX0" fmla="*/ 0 w 3900780"/>
                        <a:gd name="connsiteY0" fmla="*/ 2837 h 1254697"/>
                        <a:gd name="connsiteX1" fmla="*/ 3900781 w 3900780"/>
                        <a:gd name="connsiteY1" fmla="*/ 1244264 h 1254697"/>
                        <a:gd name="connsiteX0" fmla="*/ 0 w 4110886"/>
                        <a:gd name="connsiteY0" fmla="*/ 2845 h 1250339"/>
                        <a:gd name="connsiteX1" fmla="*/ 4110889 w 4110886"/>
                        <a:gd name="connsiteY1" fmla="*/ 1239876 h 125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10886" h="1250339">
                          <a:moveTo>
                            <a:pt x="0" y="2845"/>
                          </a:moveTo>
                          <a:cubicBezTo>
                            <a:pt x="801564" y="-72836"/>
                            <a:pt x="3327363" y="1387285"/>
                            <a:pt x="4110889" y="12398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00" name="グループ化 199"/>
                  <p:cNvGrpSpPr/>
                  <p:nvPr/>
                </p:nvGrpSpPr>
                <p:grpSpPr>
                  <a:xfrm>
                    <a:off x="2724029" y="2717157"/>
                    <a:ext cx="733187" cy="1161309"/>
                    <a:chOff x="965243" y="2745858"/>
                    <a:chExt cx="1639111" cy="1298110"/>
                  </a:xfrm>
                </p:grpSpPr>
                <p:sp>
                  <p:nvSpPr>
                    <p:cNvPr id="201" name="フリーフォーム 200"/>
                    <p:cNvSpPr/>
                    <p:nvPr/>
                  </p:nvSpPr>
                  <p:spPr>
                    <a:xfrm rot="1440000" flipH="1">
                      <a:off x="972634" y="2745858"/>
                      <a:ext cx="380751" cy="1156286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81321 w 251325"/>
                        <a:gd name="connsiteY0" fmla="*/ 0 h 1221212"/>
                        <a:gd name="connsiteX1" fmla="*/ 202690 w 251325"/>
                        <a:gd name="connsiteY1" fmla="*/ 1221212 h 1221212"/>
                        <a:gd name="connsiteX0" fmla="*/ 61252 w 299471"/>
                        <a:gd name="connsiteY0" fmla="*/ 0 h 1221212"/>
                        <a:gd name="connsiteX1" fmla="*/ 182621 w 299471"/>
                        <a:gd name="connsiteY1" fmla="*/ 1221212 h 1221212"/>
                        <a:gd name="connsiteX0" fmla="*/ 380844 w 576187"/>
                        <a:gd name="connsiteY0" fmla="*/ 0 h 1187391"/>
                        <a:gd name="connsiteX1" fmla="*/ 148454 w 576187"/>
                        <a:gd name="connsiteY1" fmla="*/ 1187391 h 1187391"/>
                        <a:gd name="connsiteX0" fmla="*/ 795191 w 955039"/>
                        <a:gd name="connsiteY0" fmla="*/ 0 h 1245554"/>
                        <a:gd name="connsiteX1" fmla="*/ 120635 w 955039"/>
                        <a:gd name="connsiteY1" fmla="*/ 1245554 h 1245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5039" h="1245554">
                          <a:moveTo>
                            <a:pt x="795191" y="0"/>
                          </a:moveTo>
                          <a:cubicBezTo>
                            <a:pt x="1522049" y="70941"/>
                            <a:pt x="-501610" y="1125060"/>
                            <a:pt x="120635" y="1245554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2" name="フリーフォーム 201"/>
                    <p:cNvSpPr/>
                    <p:nvPr/>
                  </p:nvSpPr>
                  <p:spPr>
                    <a:xfrm rot="1440000">
                      <a:off x="965243" y="2883236"/>
                      <a:ext cx="1639111" cy="1160732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  <a:gd name="connsiteX0" fmla="*/ 1 w 3068356"/>
                        <a:gd name="connsiteY0" fmla="*/ 7953 h 1238762"/>
                        <a:gd name="connsiteX1" fmla="*/ 3068357 w 3068356"/>
                        <a:gd name="connsiteY1" fmla="*/ 1228539 h 1238762"/>
                        <a:gd name="connsiteX0" fmla="*/ 1 w 3068356"/>
                        <a:gd name="connsiteY0" fmla="*/ 2878 h 1234038"/>
                        <a:gd name="connsiteX1" fmla="*/ 3068357 w 3068356"/>
                        <a:gd name="connsiteY1" fmla="*/ 1223464 h 1234038"/>
                        <a:gd name="connsiteX0" fmla="*/ -1 w 3039868"/>
                        <a:gd name="connsiteY0" fmla="*/ 2891 h 1227408"/>
                        <a:gd name="connsiteX1" fmla="*/ 3039869 w 3039868"/>
                        <a:gd name="connsiteY1" fmla="*/ 1216787 h 1227408"/>
                        <a:gd name="connsiteX0" fmla="*/ -3 w 3080551"/>
                        <a:gd name="connsiteY0" fmla="*/ 2880 h 1232883"/>
                        <a:gd name="connsiteX1" fmla="*/ 3080552 w 3080551"/>
                        <a:gd name="connsiteY1" fmla="*/ 1222301 h 1232883"/>
                        <a:gd name="connsiteX0" fmla="*/ -2 w 3088659"/>
                        <a:gd name="connsiteY0" fmla="*/ 2900 h 1222784"/>
                        <a:gd name="connsiteX1" fmla="*/ 3088660 w 3088659"/>
                        <a:gd name="connsiteY1" fmla="*/ 1212131 h 1222784"/>
                        <a:gd name="connsiteX0" fmla="*/ 2 w 3085990"/>
                        <a:gd name="connsiteY0" fmla="*/ 2874 h 1235479"/>
                        <a:gd name="connsiteX1" fmla="*/ 3085991 w 3085990"/>
                        <a:gd name="connsiteY1" fmla="*/ 1224914 h 1235479"/>
                        <a:gd name="connsiteX0" fmla="*/ -1 w 3081891"/>
                        <a:gd name="connsiteY0" fmla="*/ 2892 h 1226534"/>
                        <a:gd name="connsiteX1" fmla="*/ 3081892 w 3081891"/>
                        <a:gd name="connsiteY1" fmla="*/ 1215907 h 1226534"/>
                        <a:gd name="connsiteX0" fmla="*/ 3 w 3416649"/>
                        <a:gd name="connsiteY0" fmla="*/ 2950 h 1197926"/>
                        <a:gd name="connsiteX1" fmla="*/ 3416650 w 3416649"/>
                        <a:gd name="connsiteY1" fmla="*/ 1187095 h 1197926"/>
                        <a:gd name="connsiteX0" fmla="*/ 2 w 3447806"/>
                        <a:gd name="connsiteY0" fmla="*/ 2962 h 1191863"/>
                        <a:gd name="connsiteX1" fmla="*/ 3447807 w 3447806"/>
                        <a:gd name="connsiteY1" fmla="*/ 1180988 h 1191863"/>
                        <a:gd name="connsiteX0" fmla="*/ 0 w 3900780"/>
                        <a:gd name="connsiteY0" fmla="*/ 2837 h 1254697"/>
                        <a:gd name="connsiteX1" fmla="*/ 3900781 w 3900780"/>
                        <a:gd name="connsiteY1" fmla="*/ 1244264 h 1254697"/>
                        <a:gd name="connsiteX0" fmla="*/ 0 w 4110886"/>
                        <a:gd name="connsiteY0" fmla="*/ 2845 h 1250339"/>
                        <a:gd name="connsiteX1" fmla="*/ 4110889 w 4110886"/>
                        <a:gd name="connsiteY1" fmla="*/ 1239876 h 125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10886" h="1250339">
                          <a:moveTo>
                            <a:pt x="0" y="2845"/>
                          </a:moveTo>
                          <a:cubicBezTo>
                            <a:pt x="801564" y="-72836"/>
                            <a:pt x="3327363" y="1387285"/>
                            <a:pt x="4110889" y="12398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05" name="グループ化 204"/>
              <p:cNvGrpSpPr/>
              <p:nvPr/>
            </p:nvGrpSpPr>
            <p:grpSpPr>
              <a:xfrm>
                <a:off x="4388633" y="3447470"/>
                <a:ext cx="1843080" cy="1764125"/>
                <a:chOff x="2169352" y="2474338"/>
                <a:chExt cx="1843080" cy="1764125"/>
              </a:xfrm>
            </p:grpSpPr>
            <p:grpSp>
              <p:nvGrpSpPr>
                <p:cNvPr id="206" name="グループ化 205"/>
                <p:cNvGrpSpPr/>
                <p:nvPr/>
              </p:nvGrpSpPr>
              <p:grpSpPr>
                <a:xfrm>
                  <a:off x="2169352" y="2474338"/>
                  <a:ext cx="1287864" cy="1404128"/>
                  <a:chOff x="2169352" y="2474338"/>
                  <a:chExt cx="1287864" cy="1404128"/>
                </a:xfrm>
              </p:grpSpPr>
              <p:grpSp>
                <p:nvGrpSpPr>
                  <p:cNvPr id="214" name="グループ化 213"/>
                  <p:cNvGrpSpPr/>
                  <p:nvPr/>
                </p:nvGrpSpPr>
                <p:grpSpPr>
                  <a:xfrm>
                    <a:off x="2169352" y="2474338"/>
                    <a:ext cx="733187" cy="1161309"/>
                    <a:chOff x="965243" y="2745858"/>
                    <a:chExt cx="1639111" cy="1298110"/>
                  </a:xfrm>
                </p:grpSpPr>
                <p:sp>
                  <p:nvSpPr>
                    <p:cNvPr id="218" name="フリーフォーム 217"/>
                    <p:cNvSpPr/>
                    <p:nvPr/>
                  </p:nvSpPr>
                  <p:spPr>
                    <a:xfrm rot="1440000" flipH="1">
                      <a:off x="972634" y="2745858"/>
                      <a:ext cx="380751" cy="1156286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81321 w 251325"/>
                        <a:gd name="connsiteY0" fmla="*/ 0 h 1221212"/>
                        <a:gd name="connsiteX1" fmla="*/ 202690 w 251325"/>
                        <a:gd name="connsiteY1" fmla="*/ 1221212 h 1221212"/>
                        <a:gd name="connsiteX0" fmla="*/ 61252 w 299471"/>
                        <a:gd name="connsiteY0" fmla="*/ 0 h 1221212"/>
                        <a:gd name="connsiteX1" fmla="*/ 182621 w 299471"/>
                        <a:gd name="connsiteY1" fmla="*/ 1221212 h 1221212"/>
                        <a:gd name="connsiteX0" fmla="*/ 380844 w 576187"/>
                        <a:gd name="connsiteY0" fmla="*/ 0 h 1187391"/>
                        <a:gd name="connsiteX1" fmla="*/ 148454 w 576187"/>
                        <a:gd name="connsiteY1" fmla="*/ 1187391 h 1187391"/>
                        <a:gd name="connsiteX0" fmla="*/ 795191 w 955039"/>
                        <a:gd name="connsiteY0" fmla="*/ 0 h 1245554"/>
                        <a:gd name="connsiteX1" fmla="*/ 120635 w 955039"/>
                        <a:gd name="connsiteY1" fmla="*/ 1245554 h 1245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5039" h="1245554">
                          <a:moveTo>
                            <a:pt x="795191" y="0"/>
                          </a:moveTo>
                          <a:cubicBezTo>
                            <a:pt x="1522049" y="70941"/>
                            <a:pt x="-501610" y="1125060"/>
                            <a:pt x="120635" y="1245554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" name="フリーフォーム 218"/>
                    <p:cNvSpPr/>
                    <p:nvPr/>
                  </p:nvSpPr>
                  <p:spPr>
                    <a:xfrm rot="1440000">
                      <a:off x="965243" y="2883236"/>
                      <a:ext cx="1639111" cy="1160732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  <a:gd name="connsiteX0" fmla="*/ 1 w 3068356"/>
                        <a:gd name="connsiteY0" fmla="*/ 7953 h 1238762"/>
                        <a:gd name="connsiteX1" fmla="*/ 3068357 w 3068356"/>
                        <a:gd name="connsiteY1" fmla="*/ 1228539 h 1238762"/>
                        <a:gd name="connsiteX0" fmla="*/ 1 w 3068356"/>
                        <a:gd name="connsiteY0" fmla="*/ 2878 h 1234038"/>
                        <a:gd name="connsiteX1" fmla="*/ 3068357 w 3068356"/>
                        <a:gd name="connsiteY1" fmla="*/ 1223464 h 1234038"/>
                        <a:gd name="connsiteX0" fmla="*/ -1 w 3039868"/>
                        <a:gd name="connsiteY0" fmla="*/ 2891 h 1227408"/>
                        <a:gd name="connsiteX1" fmla="*/ 3039869 w 3039868"/>
                        <a:gd name="connsiteY1" fmla="*/ 1216787 h 1227408"/>
                        <a:gd name="connsiteX0" fmla="*/ -3 w 3080551"/>
                        <a:gd name="connsiteY0" fmla="*/ 2880 h 1232883"/>
                        <a:gd name="connsiteX1" fmla="*/ 3080552 w 3080551"/>
                        <a:gd name="connsiteY1" fmla="*/ 1222301 h 1232883"/>
                        <a:gd name="connsiteX0" fmla="*/ -2 w 3088659"/>
                        <a:gd name="connsiteY0" fmla="*/ 2900 h 1222784"/>
                        <a:gd name="connsiteX1" fmla="*/ 3088660 w 3088659"/>
                        <a:gd name="connsiteY1" fmla="*/ 1212131 h 1222784"/>
                        <a:gd name="connsiteX0" fmla="*/ 2 w 3085990"/>
                        <a:gd name="connsiteY0" fmla="*/ 2874 h 1235479"/>
                        <a:gd name="connsiteX1" fmla="*/ 3085991 w 3085990"/>
                        <a:gd name="connsiteY1" fmla="*/ 1224914 h 1235479"/>
                        <a:gd name="connsiteX0" fmla="*/ -1 w 3081891"/>
                        <a:gd name="connsiteY0" fmla="*/ 2892 h 1226534"/>
                        <a:gd name="connsiteX1" fmla="*/ 3081892 w 3081891"/>
                        <a:gd name="connsiteY1" fmla="*/ 1215907 h 1226534"/>
                        <a:gd name="connsiteX0" fmla="*/ 3 w 3416649"/>
                        <a:gd name="connsiteY0" fmla="*/ 2950 h 1197926"/>
                        <a:gd name="connsiteX1" fmla="*/ 3416650 w 3416649"/>
                        <a:gd name="connsiteY1" fmla="*/ 1187095 h 1197926"/>
                        <a:gd name="connsiteX0" fmla="*/ 2 w 3447806"/>
                        <a:gd name="connsiteY0" fmla="*/ 2962 h 1191863"/>
                        <a:gd name="connsiteX1" fmla="*/ 3447807 w 3447806"/>
                        <a:gd name="connsiteY1" fmla="*/ 1180988 h 1191863"/>
                        <a:gd name="connsiteX0" fmla="*/ 0 w 3900780"/>
                        <a:gd name="connsiteY0" fmla="*/ 2837 h 1254697"/>
                        <a:gd name="connsiteX1" fmla="*/ 3900781 w 3900780"/>
                        <a:gd name="connsiteY1" fmla="*/ 1244264 h 1254697"/>
                        <a:gd name="connsiteX0" fmla="*/ 0 w 4110886"/>
                        <a:gd name="connsiteY0" fmla="*/ 2845 h 1250339"/>
                        <a:gd name="connsiteX1" fmla="*/ 4110889 w 4110886"/>
                        <a:gd name="connsiteY1" fmla="*/ 1239876 h 125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10886" h="1250339">
                          <a:moveTo>
                            <a:pt x="0" y="2845"/>
                          </a:moveTo>
                          <a:cubicBezTo>
                            <a:pt x="801564" y="-72836"/>
                            <a:pt x="3327363" y="1387285"/>
                            <a:pt x="4110889" y="12398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5" name="グループ化 214"/>
                  <p:cNvGrpSpPr/>
                  <p:nvPr/>
                </p:nvGrpSpPr>
                <p:grpSpPr>
                  <a:xfrm>
                    <a:off x="2724029" y="2717157"/>
                    <a:ext cx="733187" cy="1161309"/>
                    <a:chOff x="965243" y="2745858"/>
                    <a:chExt cx="1639111" cy="1298110"/>
                  </a:xfrm>
                </p:grpSpPr>
                <p:sp>
                  <p:nvSpPr>
                    <p:cNvPr id="216" name="フリーフォーム 215"/>
                    <p:cNvSpPr/>
                    <p:nvPr/>
                  </p:nvSpPr>
                  <p:spPr>
                    <a:xfrm rot="1440000" flipH="1">
                      <a:off x="972634" y="2745858"/>
                      <a:ext cx="380751" cy="1156286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81321 w 251325"/>
                        <a:gd name="connsiteY0" fmla="*/ 0 h 1221212"/>
                        <a:gd name="connsiteX1" fmla="*/ 202690 w 251325"/>
                        <a:gd name="connsiteY1" fmla="*/ 1221212 h 1221212"/>
                        <a:gd name="connsiteX0" fmla="*/ 61252 w 299471"/>
                        <a:gd name="connsiteY0" fmla="*/ 0 h 1221212"/>
                        <a:gd name="connsiteX1" fmla="*/ 182621 w 299471"/>
                        <a:gd name="connsiteY1" fmla="*/ 1221212 h 1221212"/>
                        <a:gd name="connsiteX0" fmla="*/ 380844 w 576187"/>
                        <a:gd name="connsiteY0" fmla="*/ 0 h 1187391"/>
                        <a:gd name="connsiteX1" fmla="*/ 148454 w 576187"/>
                        <a:gd name="connsiteY1" fmla="*/ 1187391 h 1187391"/>
                        <a:gd name="connsiteX0" fmla="*/ 795191 w 955039"/>
                        <a:gd name="connsiteY0" fmla="*/ 0 h 1245554"/>
                        <a:gd name="connsiteX1" fmla="*/ 120635 w 955039"/>
                        <a:gd name="connsiteY1" fmla="*/ 1245554 h 1245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5039" h="1245554">
                          <a:moveTo>
                            <a:pt x="795191" y="0"/>
                          </a:moveTo>
                          <a:cubicBezTo>
                            <a:pt x="1522049" y="70941"/>
                            <a:pt x="-501610" y="1125060"/>
                            <a:pt x="120635" y="1245554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7" name="フリーフォーム 216"/>
                    <p:cNvSpPr/>
                    <p:nvPr/>
                  </p:nvSpPr>
                  <p:spPr>
                    <a:xfrm rot="1440000">
                      <a:off x="965243" y="2883236"/>
                      <a:ext cx="1639111" cy="1160732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  <a:gd name="connsiteX0" fmla="*/ 1 w 3068356"/>
                        <a:gd name="connsiteY0" fmla="*/ 7953 h 1238762"/>
                        <a:gd name="connsiteX1" fmla="*/ 3068357 w 3068356"/>
                        <a:gd name="connsiteY1" fmla="*/ 1228539 h 1238762"/>
                        <a:gd name="connsiteX0" fmla="*/ 1 w 3068356"/>
                        <a:gd name="connsiteY0" fmla="*/ 2878 h 1234038"/>
                        <a:gd name="connsiteX1" fmla="*/ 3068357 w 3068356"/>
                        <a:gd name="connsiteY1" fmla="*/ 1223464 h 1234038"/>
                        <a:gd name="connsiteX0" fmla="*/ -1 w 3039868"/>
                        <a:gd name="connsiteY0" fmla="*/ 2891 h 1227408"/>
                        <a:gd name="connsiteX1" fmla="*/ 3039869 w 3039868"/>
                        <a:gd name="connsiteY1" fmla="*/ 1216787 h 1227408"/>
                        <a:gd name="connsiteX0" fmla="*/ -3 w 3080551"/>
                        <a:gd name="connsiteY0" fmla="*/ 2880 h 1232883"/>
                        <a:gd name="connsiteX1" fmla="*/ 3080552 w 3080551"/>
                        <a:gd name="connsiteY1" fmla="*/ 1222301 h 1232883"/>
                        <a:gd name="connsiteX0" fmla="*/ -2 w 3088659"/>
                        <a:gd name="connsiteY0" fmla="*/ 2900 h 1222784"/>
                        <a:gd name="connsiteX1" fmla="*/ 3088660 w 3088659"/>
                        <a:gd name="connsiteY1" fmla="*/ 1212131 h 1222784"/>
                        <a:gd name="connsiteX0" fmla="*/ 2 w 3085990"/>
                        <a:gd name="connsiteY0" fmla="*/ 2874 h 1235479"/>
                        <a:gd name="connsiteX1" fmla="*/ 3085991 w 3085990"/>
                        <a:gd name="connsiteY1" fmla="*/ 1224914 h 1235479"/>
                        <a:gd name="connsiteX0" fmla="*/ -1 w 3081891"/>
                        <a:gd name="connsiteY0" fmla="*/ 2892 h 1226534"/>
                        <a:gd name="connsiteX1" fmla="*/ 3081892 w 3081891"/>
                        <a:gd name="connsiteY1" fmla="*/ 1215907 h 1226534"/>
                        <a:gd name="connsiteX0" fmla="*/ 3 w 3416649"/>
                        <a:gd name="connsiteY0" fmla="*/ 2950 h 1197926"/>
                        <a:gd name="connsiteX1" fmla="*/ 3416650 w 3416649"/>
                        <a:gd name="connsiteY1" fmla="*/ 1187095 h 1197926"/>
                        <a:gd name="connsiteX0" fmla="*/ 2 w 3447806"/>
                        <a:gd name="connsiteY0" fmla="*/ 2962 h 1191863"/>
                        <a:gd name="connsiteX1" fmla="*/ 3447807 w 3447806"/>
                        <a:gd name="connsiteY1" fmla="*/ 1180988 h 1191863"/>
                        <a:gd name="connsiteX0" fmla="*/ 0 w 3900780"/>
                        <a:gd name="connsiteY0" fmla="*/ 2837 h 1254697"/>
                        <a:gd name="connsiteX1" fmla="*/ 3900781 w 3900780"/>
                        <a:gd name="connsiteY1" fmla="*/ 1244264 h 1254697"/>
                        <a:gd name="connsiteX0" fmla="*/ 0 w 4110886"/>
                        <a:gd name="connsiteY0" fmla="*/ 2845 h 1250339"/>
                        <a:gd name="connsiteX1" fmla="*/ 4110889 w 4110886"/>
                        <a:gd name="connsiteY1" fmla="*/ 1239876 h 125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10886" h="1250339">
                          <a:moveTo>
                            <a:pt x="0" y="2845"/>
                          </a:moveTo>
                          <a:cubicBezTo>
                            <a:pt x="801564" y="-72836"/>
                            <a:pt x="3327363" y="1387285"/>
                            <a:pt x="4110889" y="12398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07" name="グループ化 206"/>
                <p:cNvGrpSpPr/>
                <p:nvPr/>
              </p:nvGrpSpPr>
              <p:grpSpPr>
                <a:xfrm>
                  <a:off x="3279245" y="2961213"/>
                  <a:ext cx="733187" cy="1277250"/>
                  <a:chOff x="2169352" y="2474338"/>
                  <a:chExt cx="733187" cy="1277250"/>
                </a:xfrm>
              </p:grpSpPr>
              <p:grpSp>
                <p:nvGrpSpPr>
                  <p:cNvPr id="208" name="グループ化 207"/>
                  <p:cNvGrpSpPr/>
                  <p:nvPr/>
                </p:nvGrpSpPr>
                <p:grpSpPr>
                  <a:xfrm>
                    <a:off x="2169352" y="2474338"/>
                    <a:ext cx="733187" cy="1161309"/>
                    <a:chOff x="965243" y="2745858"/>
                    <a:chExt cx="1639111" cy="1298110"/>
                  </a:xfrm>
                </p:grpSpPr>
                <p:sp>
                  <p:nvSpPr>
                    <p:cNvPr id="212" name="フリーフォーム 211"/>
                    <p:cNvSpPr/>
                    <p:nvPr/>
                  </p:nvSpPr>
                  <p:spPr>
                    <a:xfrm rot="1440000" flipH="1">
                      <a:off x="972634" y="2745858"/>
                      <a:ext cx="380751" cy="1156286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-1 w 658102"/>
                        <a:gd name="connsiteY0" fmla="*/ 4 h 1272530"/>
                        <a:gd name="connsiteX1" fmla="*/ 658102 w 658102"/>
                        <a:gd name="connsiteY1" fmla="*/ 1272530 h 1272530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-1 w 658102"/>
                        <a:gd name="connsiteY0" fmla="*/ 0 h 1272526"/>
                        <a:gd name="connsiteX1" fmla="*/ 658102 w 658102"/>
                        <a:gd name="connsiteY1" fmla="*/ 1272526 h 1272526"/>
                        <a:gd name="connsiteX0" fmla="*/ 81321 w 251325"/>
                        <a:gd name="connsiteY0" fmla="*/ 0 h 1221212"/>
                        <a:gd name="connsiteX1" fmla="*/ 202690 w 251325"/>
                        <a:gd name="connsiteY1" fmla="*/ 1221212 h 1221212"/>
                        <a:gd name="connsiteX0" fmla="*/ 61252 w 299471"/>
                        <a:gd name="connsiteY0" fmla="*/ 0 h 1221212"/>
                        <a:gd name="connsiteX1" fmla="*/ 182621 w 299471"/>
                        <a:gd name="connsiteY1" fmla="*/ 1221212 h 1221212"/>
                        <a:gd name="connsiteX0" fmla="*/ 380844 w 576187"/>
                        <a:gd name="connsiteY0" fmla="*/ 0 h 1187391"/>
                        <a:gd name="connsiteX1" fmla="*/ 148454 w 576187"/>
                        <a:gd name="connsiteY1" fmla="*/ 1187391 h 1187391"/>
                        <a:gd name="connsiteX0" fmla="*/ 795191 w 955039"/>
                        <a:gd name="connsiteY0" fmla="*/ 0 h 1245554"/>
                        <a:gd name="connsiteX1" fmla="*/ 120635 w 955039"/>
                        <a:gd name="connsiteY1" fmla="*/ 1245554 h 1245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5039" h="1245554">
                          <a:moveTo>
                            <a:pt x="795191" y="0"/>
                          </a:moveTo>
                          <a:cubicBezTo>
                            <a:pt x="1522049" y="70941"/>
                            <a:pt x="-501610" y="1125060"/>
                            <a:pt x="120635" y="1245554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3" name="フリーフォーム 212"/>
                    <p:cNvSpPr/>
                    <p:nvPr/>
                  </p:nvSpPr>
                  <p:spPr>
                    <a:xfrm rot="1440000">
                      <a:off x="965243" y="2883236"/>
                      <a:ext cx="1639111" cy="1160732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2211245"/>
                        <a:gd name="connsiteY0" fmla="*/ 4 h 1274616"/>
                        <a:gd name="connsiteX1" fmla="*/ 2211245 w 2211245"/>
                        <a:gd name="connsiteY1" fmla="*/ 1274616 h 1274616"/>
                        <a:gd name="connsiteX0" fmla="*/ 0 w 2211245"/>
                        <a:gd name="connsiteY0" fmla="*/ 8434 h 1283046"/>
                        <a:gd name="connsiteX1" fmla="*/ 2211245 w 2211245"/>
                        <a:gd name="connsiteY1" fmla="*/ 1283046 h 1283046"/>
                        <a:gd name="connsiteX0" fmla="*/ 0 w 2211245"/>
                        <a:gd name="connsiteY0" fmla="*/ 7862 h 1288317"/>
                        <a:gd name="connsiteX1" fmla="*/ 2211245 w 2211245"/>
                        <a:gd name="connsiteY1" fmla="*/ 1282474 h 1288317"/>
                        <a:gd name="connsiteX0" fmla="*/ 0 w 2469887"/>
                        <a:gd name="connsiteY0" fmla="*/ 8131 h 1235587"/>
                        <a:gd name="connsiteX1" fmla="*/ 2469886 w 2469887"/>
                        <a:gd name="connsiteY1" fmla="*/ 1229540 h 1235587"/>
                        <a:gd name="connsiteX0" fmla="*/ 0 w 2469887"/>
                        <a:gd name="connsiteY0" fmla="*/ 7794 h 1243850"/>
                        <a:gd name="connsiteX1" fmla="*/ 2469886 w 2469887"/>
                        <a:gd name="connsiteY1" fmla="*/ 1229203 h 1243850"/>
                        <a:gd name="connsiteX0" fmla="*/ 0 w 2469887"/>
                        <a:gd name="connsiteY0" fmla="*/ 7948 h 1239575"/>
                        <a:gd name="connsiteX1" fmla="*/ 2469886 w 2469887"/>
                        <a:gd name="connsiteY1" fmla="*/ 1229357 h 1239575"/>
                        <a:gd name="connsiteX0" fmla="*/ 0 w 2533018"/>
                        <a:gd name="connsiteY0" fmla="*/ 7733 h 1283169"/>
                        <a:gd name="connsiteX1" fmla="*/ 2533019 w 2533018"/>
                        <a:gd name="connsiteY1" fmla="*/ 1273227 h 1283169"/>
                        <a:gd name="connsiteX0" fmla="*/ 1 w 3068356"/>
                        <a:gd name="connsiteY0" fmla="*/ 7953 h 1238762"/>
                        <a:gd name="connsiteX1" fmla="*/ 3068357 w 3068356"/>
                        <a:gd name="connsiteY1" fmla="*/ 1228539 h 1238762"/>
                        <a:gd name="connsiteX0" fmla="*/ 1 w 3068356"/>
                        <a:gd name="connsiteY0" fmla="*/ 2878 h 1234038"/>
                        <a:gd name="connsiteX1" fmla="*/ 3068357 w 3068356"/>
                        <a:gd name="connsiteY1" fmla="*/ 1223464 h 1234038"/>
                        <a:gd name="connsiteX0" fmla="*/ -1 w 3039868"/>
                        <a:gd name="connsiteY0" fmla="*/ 2891 h 1227408"/>
                        <a:gd name="connsiteX1" fmla="*/ 3039869 w 3039868"/>
                        <a:gd name="connsiteY1" fmla="*/ 1216787 h 1227408"/>
                        <a:gd name="connsiteX0" fmla="*/ -3 w 3080551"/>
                        <a:gd name="connsiteY0" fmla="*/ 2880 h 1232883"/>
                        <a:gd name="connsiteX1" fmla="*/ 3080552 w 3080551"/>
                        <a:gd name="connsiteY1" fmla="*/ 1222301 h 1232883"/>
                        <a:gd name="connsiteX0" fmla="*/ -2 w 3088659"/>
                        <a:gd name="connsiteY0" fmla="*/ 2900 h 1222784"/>
                        <a:gd name="connsiteX1" fmla="*/ 3088660 w 3088659"/>
                        <a:gd name="connsiteY1" fmla="*/ 1212131 h 1222784"/>
                        <a:gd name="connsiteX0" fmla="*/ 2 w 3085990"/>
                        <a:gd name="connsiteY0" fmla="*/ 2874 h 1235479"/>
                        <a:gd name="connsiteX1" fmla="*/ 3085991 w 3085990"/>
                        <a:gd name="connsiteY1" fmla="*/ 1224914 h 1235479"/>
                        <a:gd name="connsiteX0" fmla="*/ -1 w 3081891"/>
                        <a:gd name="connsiteY0" fmla="*/ 2892 h 1226534"/>
                        <a:gd name="connsiteX1" fmla="*/ 3081892 w 3081891"/>
                        <a:gd name="connsiteY1" fmla="*/ 1215907 h 1226534"/>
                        <a:gd name="connsiteX0" fmla="*/ 3 w 3416649"/>
                        <a:gd name="connsiteY0" fmla="*/ 2950 h 1197926"/>
                        <a:gd name="connsiteX1" fmla="*/ 3416650 w 3416649"/>
                        <a:gd name="connsiteY1" fmla="*/ 1187095 h 1197926"/>
                        <a:gd name="connsiteX0" fmla="*/ 2 w 3447806"/>
                        <a:gd name="connsiteY0" fmla="*/ 2962 h 1191863"/>
                        <a:gd name="connsiteX1" fmla="*/ 3447807 w 3447806"/>
                        <a:gd name="connsiteY1" fmla="*/ 1180988 h 1191863"/>
                        <a:gd name="connsiteX0" fmla="*/ 0 w 3900780"/>
                        <a:gd name="connsiteY0" fmla="*/ 2837 h 1254697"/>
                        <a:gd name="connsiteX1" fmla="*/ 3900781 w 3900780"/>
                        <a:gd name="connsiteY1" fmla="*/ 1244264 h 1254697"/>
                        <a:gd name="connsiteX0" fmla="*/ 0 w 4110886"/>
                        <a:gd name="connsiteY0" fmla="*/ 2845 h 1250339"/>
                        <a:gd name="connsiteX1" fmla="*/ 4110889 w 4110886"/>
                        <a:gd name="connsiteY1" fmla="*/ 1239876 h 1250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10886" h="1250339">
                          <a:moveTo>
                            <a:pt x="0" y="2845"/>
                          </a:moveTo>
                          <a:cubicBezTo>
                            <a:pt x="801564" y="-72836"/>
                            <a:pt x="3327363" y="1387285"/>
                            <a:pt x="4110889" y="12398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10" name="フリーフォーム 209"/>
                  <p:cNvSpPr/>
                  <p:nvPr/>
                </p:nvSpPr>
                <p:spPr>
                  <a:xfrm rot="1440000" flipH="1">
                    <a:off x="2727335" y="2717157"/>
                    <a:ext cx="170313" cy="1034431"/>
                  </a:xfrm>
                  <a:custGeom>
                    <a:avLst/>
                    <a:gdLst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371600 w 1451610"/>
                      <a:gd name="connsiteY22" fmla="*/ 1405890 h 1463040"/>
                      <a:gd name="connsiteX23" fmla="*/ 1440180 w 1451610"/>
                      <a:gd name="connsiteY23" fmla="*/ 1451610 h 1463040"/>
                      <a:gd name="connsiteX24" fmla="*/ 1451610 w 1451610"/>
                      <a:gd name="connsiteY2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640080 w 1451610"/>
                      <a:gd name="connsiteY4" fmla="*/ 628650 h 1463040"/>
                      <a:gd name="connsiteX5" fmla="*/ 697230 w 1451610"/>
                      <a:gd name="connsiteY5" fmla="*/ 674370 h 1463040"/>
                      <a:gd name="connsiteX6" fmla="*/ 731520 w 1451610"/>
                      <a:gd name="connsiteY6" fmla="*/ 697230 h 1463040"/>
                      <a:gd name="connsiteX7" fmla="*/ 834390 w 1451610"/>
                      <a:gd name="connsiteY7" fmla="*/ 788670 h 1463040"/>
                      <a:gd name="connsiteX8" fmla="*/ 891540 w 1451610"/>
                      <a:gd name="connsiteY8" fmla="*/ 845820 h 1463040"/>
                      <a:gd name="connsiteX9" fmla="*/ 925830 w 1451610"/>
                      <a:gd name="connsiteY9" fmla="*/ 880110 h 1463040"/>
                      <a:gd name="connsiteX10" fmla="*/ 994410 w 1451610"/>
                      <a:gd name="connsiteY10" fmla="*/ 925830 h 1463040"/>
                      <a:gd name="connsiteX11" fmla="*/ 1017270 w 1451610"/>
                      <a:gd name="connsiteY11" fmla="*/ 960120 h 1463040"/>
                      <a:gd name="connsiteX12" fmla="*/ 1051560 w 1451610"/>
                      <a:gd name="connsiteY12" fmla="*/ 994410 h 1463040"/>
                      <a:gd name="connsiteX13" fmla="*/ 1062990 w 1451610"/>
                      <a:gd name="connsiteY13" fmla="*/ 1028700 h 1463040"/>
                      <a:gd name="connsiteX14" fmla="*/ 1097280 w 1451610"/>
                      <a:gd name="connsiteY14" fmla="*/ 1062990 h 1463040"/>
                      <a:gd name="connsiteX15" fmla="*/ 1165860 w 1451610"/>
                      <a:gd name="connsiteY15" fmla="*/ 1165860 h 1463040"/>
                      <a:gd name="connsiteX16" fmla="*/ 1188720 w 1451610"/>
                      <a:gd name="connsiteY16" fmla="*/ 1200150 h 1463040"/>
                      <a:gd name="connsiteX17" fmla="*/ 1223010 w 1451610"/>
                      <a:gd name="connsiteY17" fmla="*/ 1211580 h 1463040"/>
                      <a:gd name="connsiteX18" fmla="*/ 1257300 w 1451610"/>
                      <a:gd name="connsiteY18" fmla="*/ 1245870 h 1463040"/>
                      <a:gd name="connsiteX19" fmla="*/ 1280160 w 1451610"/>
                      <a:gd name="connsiteY19" fmla="*/ 1280160 h 1463040"/>
                      <a:gd name="connsiteX20" fmla="*/ 1314450 w 1451610"/>
                      <a:gd name="connsiteY20" fmla="*/ 1303020 h 1463040"/>
                      <a:gd name="connsiteX21" fmla="*/ 1360170 w 1451610"/>
                      <a:gd name="connsiteY21" fmla="*/ 1371600 h 1463040"/>
                      <a:gd name="connsiteX22" fmla="*/ 1440180 w 1451610"/>
                      <a:gd name="connsiteY22" fmla="*/ 1451610 h 1463040"/>
                      <a:gd name="connsiteX23" fmla="*/ 1451610 w 1451610"/>
                      <a:gd name="connsiteY23" fmla="*/ 1463040 h 1463040"/>
                      <a:gd name="connsiteX0" fmla="*/ 0 w 1453104"/>
                      <a:gd name="connsiteY0" fmla="*/ 0 h 1466106"/>
                      <a:gd name="connsiteX1" fmla="*/ 285750 w 1453104"/>
                      <a:gd name="connsiteY1" fmla="*/ 308610 h 1466106"/>
                      <a:gd name="connsiteX2" fmla="*/ 502920 w 1453104"/>
                      <a:gd name="connsiteY2" fmla="*/ 514350 h 1466106"/>
                      <a:gd name="connsiteX3" fmla="*/ 571500 w 1453104"/>
                      <a:gd name="connsiteY3" fmla="*/ 582930 h 1466106"/>
                      <a:gd name="connsiteX4" fmla="*/ 640080 w 1453104"/>
                      <a:gd name="connsiteY4" fmla="*/ 628650 h 1466106"/>
                      <a:gd name="connsiteX5" fmla="*/ 697230 w 1453104"/>
                      <a:gd name="connsiteY5" fmla="*/ 674370 h 1466106"/>
                      <a:gd name="connsiteX6" fmla="*/ 731520 w 1453104"/>
                      <a:gd name="connsiteY6" fmla="*/ 697230 h 1466106"/>
                      <a:gd name="connsiteX7" fmla="*/ 834390 w 1453104"/>
                      <a:gd name="connsiteY7" fmla="*/ 788670 h 1466106"/>
                      <a:gd name="connsiteX8" fmla="*/ 891540 w 1453104"/>
                      <a:gd name="connsiteY8" fmla="*/ 845820 h 1466106"/>
                      <a:gd name="connsiteX9" fmla="*/ 925830 w 1453104"/>
                      <a:gd name="connsiteY9" fmla="*/ 880110 h 1466106"/>
                      <a:gd name="connsiteX10" fmla="*/ 994410 w 1453104"/>
                      <a:gd name="connsiteY10" fmla="*/ 925830 h 1466106"/>
                      <a:gd name="connsiteX11" fmla="*/ 1017270 w 1453104"/>
                      <a:gd name="connsiteY11" fmla="*/ 960120 h 1466106"/>
                      <a:gd name="connsiteX12" fmla="*/ 1051560 w 1453104"/>
                      <a:gd name="connsiteY12" fmla="*/ 994410 h 1466106"/>
                      <a:gd name="connsiteX13" fmla="*/ 1062990 w 1453104"/>
                      <a:gd name="connsiteY13" fmla="*/ 1028700 h 1466106"/>
                      <a:gd name="connsiteX14" fmla="*/ 1097280 w 1453104"/>
                      <a:gd name="connsiteY14" fmla="*/ 1062990 h 1466106"/>
                      <a:gd name="connsiteX15" fmla="*/ 1165860 w 1453104"/>
                      <a:gd name="connsiteY15" fmla="*/ 1165860 h 1466106"/>
                      <a:gd name="connsiteX16" fmla="*/ 1188720 w 1453104"/>
                      <a:gd name="connsiteY16" fmla="*/ 1200150 h 1466106"/>
                      <a:gd name="connsiteX17" fmla="*/ 1223010 w 1453104"/>
                      <a:gd name="connsiteY17" fmla="*/ 1211580 h 1466106"/>
                      <a:gd name="connsiteX18" fmla="*/ 1257300 w 1453104"/>
                      <a:gd name="connsiteY18" fmla="*/ 1245870 h 1466106"/>
                      <a:gd name="connsiteX19" fmla="*/ 1280160 w 1453104"/>
                      <a:gd name="connsiteY19" fmla="*/ 1280160 h 1466106"/>
                      <a:gd name="connsiteX20" fmla="*/ 1314450 w 1453104"/>
                      <a:gd name="connsiteY20" fmla="*/ 1303020 h 1466106"/>
                      <a:gd name="connsiteX21" fmla="*/ 1440180 w 1453104"/>
                      <a:gd name="connsiteY21" fmla="*/ 1451610 h 1466106"/>
                      <a:gd name="connsiteX22" fmla="*/ 1451610 w 1453104"/>
                      <a:gd name="connsiteY22" fmla="*/ 1463040 h 1466106"/>
                      <a:gd name="connsiteX0" fmla="*/ 0 w 1455477"/>
                      <a:gd name="connsiteY0" fmla="*/ 0 h 1467716"/>
                      <a:gd name="connsiteX1" fmla="*/ 285750 w 1455477"/>
                      <a:gd name="connsiteY1" fmla="*/ 308610 h 1467716"/>
                      <a:gd name="connsiteX2" fmla="*/ 502920 w 1455477"/>
                      <a:gd name="connsiteY2" fmla="*/ 514350 h 1467716"/>
                      <a:gd name="connsiteX3" fmla="*/ 571500 w 1455477"/>
                      <a:gd name="connsiteY3" fmla="*/ 582930 h 1467716"/>
                      <a:gd name="connsiteX4" fmla="*/ 640080 w 1455477"/>
                      <a:gd name="connsiteY4" fmla="*/ 628650 h 1467716"/>
                      <a:gd name="connsiteX5" fmla="*/ 697230 w 1455477"/>
                      <a:gd name="connsiteY5" fmla="*/ 674370 h 1467716"/>
                      <a:gd name="connsiteX6" fmla="*/ 731520 w 1455477"/>
                      <a:gd name="connsiteY6" fmla="*/ 697230 h 1467716"/>
                      <a:gd name="connsiteX7" fmla="*/ 834390 w 1455477"/>
                      <a:gd name="connsiteY7" fmla="*/ 788670 h 1467716"/>
                      <a:gd name="connsiteX8" fmla="*/ 891540 w 1455477"/>
                      <a:gd name="connsiteY8" fmla="*/ 845820 h 1467716"/>
                      <a:gd name="connsiteX9" fmla="*/ 925830 w 1455477"/>
                      <a:gd name="connsiteY9" fmla="*/ 880110 h 1467716"/>
                      <a:gd name="connsiteX10" fmla="*/ 994410 w 1455477"/>
                      <a:gd name="connsiteY10" fmla="*/ 925830 h 1467716"/>
                      <a:gd name="connsiteX11" fmla="*/ 1017270 w 1455477"/>
                      <a:gd name="connsiteY11" fmla="*/ 960120 h 1467716"/>
                      <a:gd name="connsiteX12" fmla="*/ 1051560 w 1455477"/>
                      <a:gd name="connsiteY12" fmla="*/ 994410 h 1467716"/>
                      <a:gd name="connsiteX13" fmla="*/ 1062990 w 1455477"/>
                      <a:gd name="connsiteY13" fmla="*/ 1028700 h 1467716"/>
                      <a:gd name="connsiteX14" fmla="*/ 1097280 w 1455477"/>
                      <a:gd name="connsiteY14" fmla="*/ 1062990 h 1467716"/>
                      <a:gd name="connsiteX15" fmla="*/ 1165860 w 1455477"/>
                      <a:gd name="connsiteY15" fmla="*/ 1165860 h 1467716"/>
                      <a:gd name="connsiteX16" fmla="*/ 1188720 w 1455477"/>
                      <a:gd name="connsiteY16" fmla="*/ 1200150 h 1467716"/>
                      <a:gd name="connsiteX17" fmla="*/ 1223010 w 1455477"/>
                      <a:gd name="connsiteY17" fmla="*/ 1211580 h 1467716"/>
                      <a:gd name="connsiteX18" fmla="*/ 1257300 w 1455477"/>
                      <a:gd name="connsiteY18" fmla="*/ 1245870 h 1467716"/>
                      <a:gd name="connsiteX19" fmla="*/ 1280160 w 1455477"/>
                      <a:gd name="connsiteY19" fmla="*/ 1280160 h 1467716"/>
                      <a:gd name="connsiteX20" fmla="*/ 1440180 w 1455477"/>
                      <a:gd name="connsiteY20" fmla="*/ 1451610 h 1467716"/>
                      <a:gd name="connsiteX21" fmla="*/ 1451610 w 1455477"/>
                      <a:gd name="connsiteY21" fmla="*/ 1463040 h 1467716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23010 w 1457101"/>
                      <a:gd name="connsiteY17" fmla="*/ 1211580 h 1470172"/>
                      <a:gd name="connsiteX18" fmla="*/ 1257300 w 1457101"/>
                      <a:gd name="connsiteY18" fmla="*/ 1245870 h 1470172"/>
                      <a:gd name="connsiteX19" fmla="*/ 1440180 w 1457101"/>
                      <a:gd name="connsiteY19" fmla="*/ 1451610 h 1470172"/>
                      <a:gd name="connsiteX20" fmla="*/ 1451610 w 1457101"/>
                      <a:gd name="connsiteY20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188720 w 1457101"/>
                      <a:gd name="connsiteY16" fmla="*/ 1200150 h 1470172"/>
                      <a:gd name="connsiteX17" fmla="*/ 1257300 w 1457101"/>
                      <a:gd name="connsiteY17" fmla="*/ 1245870 h 1470172"/>
                      <a:gd name="connsiteX18" fmla="*/ 1440180 w 1457101"/>
                      <a:gd name="connsiteY18" fmla="*/ 1451610 h 1470172"/>
                      <a:gd name="connsiteX19" fmla="*/ 1451610 w 1457101"/>
                      <a:gd name="connsiteY19" fmla="*/ 1463040 h 1470172"/>
                      <a:gd name="connsiteX0" fmla="*/ 0 w 1457101"/>
                      <a:gd name="connsiteY0" fmla="*/ 0 h 1470172"/>
                      <a:gd name="connsiteX1" fmla="*/ 285750 w 1457101"/>
                      <a:gd name="connsiteY1" fmla="*/ 308610 h 1470172"/>
                      <a:gd name="connsiteX2" fmla="*/ 502920 w 1457101"/>
                      <a:gd name="connsiteY2" fmla="*/ 514350 h 1470172"/>
                      <a:gd name="connsiteX3" fmla="*/ 571500 w 1457101"/>
                      <a:gd name="connsiteY3" fmla="*/ 582930 h 1470172"/>
                      <a:gd name="connsiteX4" fmla="*/ 640080 w 1457101"/>
                      <a:gd name="connsiteY4" fmla="*/ 628650 h 1470172"/>
                      <a:gd name="connsiteX5" fmla="*/ 697230 w 1457101"/>
                      <a:gd name="connsiteY5" fmla="*/ 674370 h 1470172"/>
                      <a:gd name="connsiteX6" fmla="*/ 731520 w 1457101"/>
                      <a:gd name="connsiteY6" fmla="*/ 697230 h 1470172"/>
                      <a:gd name="connsiteX7" fmla="*/ 834390 w 1457101"/>
                      <a:gd name="connsiteY7" fmla="*/ 788670 h 1470172"/>
                      <a:gd name="connsiteX8" fmla="*/ 891540 w 1457101"/>
                      <a:gd name="connsiteY8" fmla="*/ 845820 h 1470172"/>
                      <a:gd name="connsiteX9" fmla="*/ 925830 w 1457101"/>
                      <a:gd name="connsiteY9" fmla="*/ 880110 h 1470172"/>
                      <a:gd name="connsiteX10" fmla="*/ 994410 w 1457101"/>
                      <a:gd name="connsiteY10" fmla="*/ 925830 h 1470172"/>
                      <a:gd name="connsiteX11" fmla="*/ 1017270 w 1457101"/>
                      <a:gd name="connsiteY11" fmla="*/ 960120 h 1470172"/>
                      <a:gd name="connsiteX12" fmla="*/ 1051560 w 1457101"/>
                      <a:gd name="connsiteY12" fmla="*/ 994410 h 1470172"/>
                      <a:gd name="connsiteX13" fmla="*/ 1062990 w 1457101"/>
                      <a:gd name="connsiteY13" fmla="*/ 1028700 h 1470172"/>
                      <a:gd name="connsiteX14" fmla="*/ 1097280 w 1457101"/>
                      <a:gd name="connsiteY14" fmla="*/ 1062990 h 1470172"/>
                      <a:gd name="connsiteX15" fmla="*/ 1165860 w 1457101"/>
                      <a:gd name="connsiteY15" fmla="*/ 1165860 h 1470172"/>
                      <a:gd name="connsiteX16" fmla="*/ 1257300 w 1457101"/>
                      <a:gd name="connsiteY16" fmla="*/ 1245870 h 1470172"/>
                      <a:gd name="connsiteX17" fmla="*/ 1440180 w 1457101"/>
                      <a:gd name="connsiteY17" fmla="*/ 1451610 h 1470172"/>
                      <a:gd name="connsiteX18" fmla="*/ 1451610 w 1457101"/>
                      <a:gd name="connsiteY18" fmla="*/ 1463040 h 1470172"/>
                      <a:gd name="connsiteX0" fmla="*/ 0 w 1463723"/>
                      <a:gd name="connsiteY0" fmla="*/ 0 h 1475989"/>
                      <a:gd name="connsiteX1" fmla="*/ 285750 w 1463723"/>
                      <a:gd name="connsiteY1" fmla="*/ 308610 h 1475989"/>
                      <a:gd name="connsiteX2" fmla="*/ 502920 w 1463723"/>
                      <a:gd name="connsiteY2" fmla="*/ 514350 h 1475989"/>
                      <a:gd name="connsiteX3" fmla="*/ 571500 w 1463723"/>
                      <a:gd name="connsiteY3" fmla="*/ 582930 h 1475989"/>
                      <a:gd name="connsiteX4" fmla="*/ 640080 w 1463723"/>
                      <a:gd name="connsiteY4" fmla="*/ 628650 h 1475989"/>
                      <a:gd name="connsiteX5" fmla="*/ 697230 w 1463723"/>
                      <a:gd name="connsiteY5" fmla="*/ 674370 h 1475989"/>
                      <a:gd name="connsiteX6" fmla="*/ 731520 w 1463723"/>
                      <a:gd name="connsiteY6" fmla="*/ 697230 h 1475989"/>
                      <a:gd name="connsiteX7" fmla="*/ 834390 w 1463723"/>
                      <a:gd name="connsiteY7" fmla="*/ 788670 h 1475989"/>
                      <a:gd name="connsiteX8" fmla="*/ 891540 w 1463723"/>
                      <a:gd name="connsiteY8" fmla="*/ 845820 h 1475989"/>
                      <a:gd name="connsiteX9" fmla="*/ 925830 w 1463723"/>
                      <a:gd name="connsiteY9" fmla="*/ 880110 h 1475989"/>
                      <a:gd name="connsiteX10" fmla="*/ 994410 w 1463723"/>
                      <a:gd name="connsiteY10" fmla="*/ 925830 h 1475989"/>
                      <a:gd name="connsiteX11" fmla="*/ 1017270 w 1463723"/>
                      <a:gd name="connsiteY11" fmla="*/ 960120 h 1475989"/>
                      <a:gd name="connsiteX12" fmla="*/ 1051560 w 1463723"/>
                      <a:gd name="connsiteY12" fmla="*/ 994410 h 1475989"/>
                      <a:gd name="connsiteX13" fmla="*/ 1062990 w 1463723"/>
                      <a:gd name="connsiteY13" fmla="*/ 1028700 h 1475989"/>
                      <a:gd name="connsiteX14" fmla="*/ 1097280 w 1463723"/>
                      <a:gd name="connsiteY14" fmla="*/ 1062990 h 1475989"/>
                      <a:gd name="connsiteX15" fmla="*/ 1165860 w 1463723"/>
                      <a:gd name="connsiteY15" fmla="*/ 1165860 h 1475989"/>
                      <a:gd name="connsiteX16" fmla="*/ 1440180 w 1463723"/>
                      <a:gd name="connsiteY16" fmla="*/ 1451610 h 1475989"/>
                      <a:gd name="connsiteX17" fmla="*/ 1451610 w 1463723"/>
                      <a:gd name="connsiteY17" fmla="*/ 1463040 h 1475989"/>
                      <a:gd name="connsiteX0" fmla="*/ 0 w 1468747"/>
                      <a:gd name="connsiteY0" fmla="*/ 0 h 1483538"/>
                      <a:gd name="connsiteX1" fmla="*/ 285750 w 1468747"/>
                      <a:gd name="connsiteY1" fmla="*/ 308610 h 1483538"/>
                      <a:gd name="connsiteX2" fmla="*/ 502920 w 1468747"/>
                      <a:gd name="connsiteY2" fmla="*/ 514350 h 1483538"/>
                      <a:gd name="connsiteX3" fmla="*/ 571500 w 1468747"/>
                      <a:gd name="connsiteY3" fmla="*/ 582930 h 1483538"/>
                      <a:gd name="connsiteX4" fmla="*/ 640080 w 1468747"/>
                      <a:gd name="connsiteY4" fmla="*/ 628650 h 1483538"/>
                      <a:gd name="connsiteX5" fmla="*/ 697230 w 1468747"/>
                      <a:gd name="connsiteY5" fmla="*/ 674370 h 1483538"/>
                      <a:gd name="connsiteX6" fmla="*/ 731520 w 1468747"/>
                      <a:gd name="connsiteY6" fmla="*/ 697230 h 1483538"/>
                      <a:gd name="connsiteX7" fmla="*/ 834390 w 1468747"/>
                      <a:gd name="connsiteY7" fmla="*/ 788670 h 1483538"/>
                      <a:gd name="connsiteX8" fmla="*/ 891540 w 1468747"/>
                      <a:gd name="connsiteY8" fmla="*/ 845820 h 1483538"/>
                      <a:gd name="connsiteX9" fmla="*/ 925830 w 1468747"/>
                      <a:gd name="connsiteY9" fmla="*/ 880110 h 1483538"/>
                      <a:gd name="connsiteX10" fmla="*/ 994410 w 1468747"/>
                      <a:gd name="connsiteY10" fmla="*/ 925830 h 1483538"/>
                      <a:gd name="connsiteX11" fmla="*/ 1017270 w 1468747"/>
                      <a:gd name="connsiteY11" fmla="*/ 960120 h 1483538"/>
                      <a:gd name="connsiteX12" fmla="*/ 1051560 w 1468747"/>
                      <a:gd name="connsiteY12" fmla="*/ 994410 h 1483538"/>
                      <a:gd name="connsiteX13" fmla="*/ 1062990 w 1468747"/>
                      <a:gd name="connsiteY13" fmla="*/ 1028700 h 1483538"/>
                      <a:gd name="connsiteX14" fmla="*/ 1097280 w 1468747"/>
                      <a:gd name="connsiteY14" fmla="*/ 1062990 h 1483538"/>
                      <a:gd name="connsiteX15" fmla="*/ 1440180 w 1468747"/>
                      <a:gd name="connsiteY15" fmla="*/ 1451610 h 1483538"/>
                      <a:gd name="connsiteX16" fmla="*/ 1451610 w 1468747"/>
                      <a:gd name="connsiteY16" fmla="*/ 1463040 h 1483538"/>
                      <a:gd name="connsiteX0" fmla="*/ 0 w 1471267"/>
                      <a:gd name="connsiteY0" fmla="*/ 0 h 1486063"/>
                      <a:gd name="connsiteX1" fmla="*/ 285750 w 1471267"/>
                      <a:gd name="connsiteY1" fmla="*/ 308610 h 1486063"/>
                      <a:gd name="connsiteX2" fmla="*/ 502920 w 1471267"/>
                      <a:gd name="connsiteY2" fmla="*/ 514350 h 1486063"/>
                      <a:gd name="connsiteX3" fmla="*/ 571500 w 1471267"/>
                      <a:gd name="connsiteY3" fmla="*/ 582930 h 1486063"/>
                      <a:gd name="connsiteX4" fmla="*/ 640080 w 1471267"/>
                      <a:gd name="connsiteY4" fmla="*/ 628650 h 1486063"/>
                      <a:gd name="connsiteX5" fmla="*/ 697230 w 1471267"/>
                      <a:gd name="connsiteY5" fmla="*/ 674370 h 1486063"/>
                      <a:gd name="connsiteX6" fmla="*/ 731520 w 1471267"/>
                      <a:gd name="connsiteY6" fmla="*/ 697230 h 1486063"/>
                      <a:gd name="connsiteX7" fmla="*/ 834390 w 1471267"/>
                      <a:gd name="connsiteY7" fmla="*/ 788670 h 1486063"/>
                      <a:gd name="connsiteX8" fmla="*/ 891540 w 1471267"/>
                      <a:gd name="connsiteY8" fmla="*/ 845820 h 1486063"/>
                      <a:gd name="connsiteX9" fmla="*/ 925830 w 1471267"/>
                      <a:gd name="connsiteY9" fmla="*/ 880110 h 1486063"/>
                      <a:gd name="connsiteX10" fmla="*/ 994410 w 1471267"/>
                      <a:gd name="connsiteY10" fmla="*/ 925830 h 1486063"/>
                      <a:gd name="connsiteX11" fmla="*/ 1017270 w 1471267"/>
                      <a:gd name="connsiteY11" fmla="*/ 960120 h 1486063"/>
                      <a:gd name="connsiteX12" fmla="*/ 1051560 w 1471267"/>
                      <a:gd name="connsiteY12" fmla="*/ 994410 h 1486063"/>
                      <a:gd name="connsiteX13" fmla="*/ 1062990 w 1471267"/>
                      <a:gd name="connsiteY13" fmla="*/ 1028700 h 1486063"/>
                      <a:gd name="connsiteX14" fmla="*/ 1440180 w 1471267"/>
                      <a:gd name="connsiteY14" fmla="*/ 1451610 h 1486063"/>
                      <a:gd name="connsiteX15" fmla="*/ 1451610 w 1471267"/>
                      <a:gd name="connsiteY15" fmla="*/ 1463040 h 1486063"/>
                      <a:gd name="connsiteX0" fmla="*/ 0 w 1472108"/>
                      <a:gd name="connsiteY0" fmla="*/ 0 h 1488590"/>
                      <a:gd name="connsiteX1" fmla="*/ 285750 w 1472108"/>
                      <a:gd name="connsiteY1" fmla="*/ 308610 h 1488590"/>
                      <a:gd name="connsiteX2" fmla="*/ 502920 w 1472108"/>
                      <a:gd name="connsiteY2" fmla="*/ 514350 h 1488590"/>
                      <a:gd name="connsiteX3" fmla="*/ 571500 w 1472108"/>
                      <a:gd name="connsiteY3" fmla="*/ 582930 h 1488590"/>
                      <a:gd name="connsiteX4" fmla="*/ 640080 w 1472108"/>
                      <a:gd name="connsiteY4" fmla="*/ 628650 h 1488590"/>
                      <a:gd name="connsiteX5" fmla="*/ 697230 w 1472108"/>
                      <a:gd name="connsiteY5" fmla="*/ 674370 h 1488590"/>
                      <a:gd name="connsiteX6" fmla="*/ 731520 w 1472108"/>
                      <a:gd name="connsiteY6" fmla="*/ 697230 h 1488590"/>
                      <a:gd name="connsiteX7" fmla="*/ 834390 w 1472108"/>
                      <a:gd name="connsiteY7" fmla="*/ 788670 h 1488590"/>
                      <a:gd name="connsiteX8" fmla="*/ 891540 w 1472108"/>
                      <a:gd name="connsiteY8" fmla="*/ 845820 h 1488590"/>
                      <a:gd name="connsiteX9" fmla="*/ 925830 w 1472108"/>
                      <a:gd name="connsiteY9" fmla="*/ 880110 h 1488590"/>
                      <a:gd name="connsiteX10" fmla="*/ 994410 w 1472108"/>
                      <a:gd name="connsiteY10" fmla="*/ 925830 h 1488590"/>
                      <a:gd name="connsiteX11" fmla="*/ 1017270 w 1472108"/>
                      <a:gd name="connsiteY11" fmla="*/ 960120 h 1488590"/>
                      <a:gd name="connsiteX12" fmla="*/ 1051560 w 1472108"/>
                      <a:gd name="connsiteY12" fmla="*/ 994410 h 1488590"/>
                      <a:gd name="connsiteX13" fmla="*/ 1440180 w 1472108"/>
                      <a:gd name="connsiteY13" fmla="*/ 1451610 h 1488590"/>
                      <a:gd name="connsiteX14" fmla="*/ 1451610 w 1472108"/>
                      <a:gd name="connsiteY14" fmla="*/ 1463040 h 1488590"/>
                      <a:gd name="connsiteX0" fmla="*/ 0 w 1474633"/>
                      <a:gd name="connsiteY0" fmla="*/ 0 h 1491119"/>
                      <a:gd name="connsiteX1" fmla="*/ 285750 w 1474633"/>
                      <a:gd name="connsiteY1" fmla="*/ 308610 h 1491119"/>
                      <a:gd name="connsiteX2" fmla="*/ 502920 w 1474633"/>
                      <a:gd name="connsiteY2" fmla="*/ 514350 h 1491119"/>
                      <a:gd name="connsiteX3" fmla="*/ 571500 w 1474633"/>
                      <a:gd name="connsiteY3" fmla="*/ 582930 h 1491119"/>
                      <a:gd name="connsiteX4" fmla="*/ 640080 w 1474633"/>
                      <a:gd name="connsiteY4" fmla="*/ 628650 h 1491119"/>
                      <a:gd name="connsiteX5" fmla="*/ 697230 w 1474633"/>
                      <a:gd name="connsiteY5" fmla="*/ 674370 h 1491119"/>
                      <a:gd name="connsiteX6" fmla="*/ 731520 w 1474633"/>
                      <a:gd name="connsiteY6" fmla="*/ 697230 h 1491119"/>
                      <a:gd name="connsiteX7" fmla="*/ 834390 w 1474633"/>
                      <a:gd name="connsiteY7" fmla="*/ 788670 h 1491119"/>
                      <a:gd name="connsiteX8" fmla="*/ 891540 w 1474633"/>
                      <a:gd name="connsiteY8" fmla="*/ 845820 h 1491119"/>
                      <a:gd name="connsiteX9" fmla="*/ 925830 w 1474633"/>
                      <a:gd name="connsiteY9" fmla="*/ 880110 h 1491119"/>
                      <a:gd name="connsiteX10" fmla="*/ 994410 w 1474633"/>
                      <a:gd name="connsiteY10" fmla="*/ 925830 h 1491119"/>
                      <a:gd name="connsiteX11" fmla="*/ 1017270 w 1474633"/>
                      <a:gd name="connsiteY11" fmla="*/ 960120 h 1491119"/>
                      <a:gd name="connsiteX12" fmla="*/ 1440180 w 1474633"/>
                      <a:gd name="connsiteY12" fmla="*/ 1451610 h 1491119"/>
                      <a:gd name="connsiteX13" fmla="*/ 1451610 w 1474633"/>
                      <a:gd name="connsiteY13" fmla="*/ 1463040 h 1491119"/>
                      <a:gd name="connsiteX0" fmla="*/ 0 w 1476317"/>
                      <a:gd name="connsiteY0" fmla="*/ 0 h 1493649"/>
                      <a:gd name="connsiteX1" fmla="*/ 285750 w 1476317"/>
                      <a:gd name="connsiteY1" fmla="*/ 308610 h 1493649"/>
                      <a:gd name="connsiteX2" fmla="*/ 502920 w 1476317"/>
                      <a:gd name="connsiteY2" fmla="*/ 514350 h 1493649"/>
                      <a:gd name="connsiteX3" fmla="*/ 571500 w 1476317"/>
                      <a:gd name="connsiteY3" fmla="*/ 582930 h 1493649"/>
                      <a:gd name="connsiteX4" fmla="*/ 640080 w 1476317"/>
                      <a:gd name="connsiteY4" fmla="*/ 628650 h 1493649"/>
                      <a:gd name="connsiteX5" fmla="*/ 697230 w 1476317"/>
                      <a:gd name="connsiteY5" fmla="*/ 674370 h 1493649"/>
                      <a:gd name="connsiteX6" fmla="*/ 731520 w 1476317"/>
                      <a:gd name="connsiteY6" fmla="*/ 697230 h 1493649"/>
                      <a:gd name="connsiteX7" fmla="*/ 834390 w 1476317"/>
                      <a:gd name="connsiteY7" fmla="*/ 788670 h 1493649"/>
                      <a:gd name="connsiteX8" fmla="*/ 891540 w 1476317"/>
                      <a:gd name="connsiteY8" fmla="*/ 845820 h 1493649"/>
                      <a:gd name="connsiteX9" fmla="*/ 925830 w 1476317"/>
                      <a:gd name="connsiteY9" fmla="*/ 880110 h 1493649"/>
                      <a:gd name="connsiteX10" fmla="*/ 994410 w 1476317"/>
                      <a:gd name="connsiteY10" fmla="*/ 925830 h 1493649"/>
                      <a:gd name="connsiteX11" fmla="*/ 1440180 w 1476317"/>
                      <a:gd name="connsiteY11" fmla="*/ 1451610 h 1493649"/>
                      <a:gd name="connsiteX12" fmla="*/ 1451610 w 1476317"/>
                      <a:gd name="connsiteY12" fmla="*/ 1463040 h 1493649"/>
                      <a:gd name="connsiteX0" fmla="*/ 0 w 1481376"/>
                      <a:gd name="connsiteY0" fmla="*/ 0 h 1497025"/>
                      <a:gd name="connsiteX1" fmla="*/ 285750 w 1481376"/>
                      <a:gd name="connsiteY1" fmla="*/ 308610 h 1497025"/>
                      <a:gd name="connsiteX2" fmla="*/ 502920 w 1481376"/>
                      <a:gd name="connsiteY2" fmla="*/ 514350 h 1497025"/>
                      <a:gd name="connsiteX3" fmla="*/ 571500 w 1481376"/>
                      <a:gd name="connsiteY3" fmla="*/ 582930 h 1497025"/>
                      <a:gd name="connsiteX4" fmla="*/ 640080 w 1481376"/>
                      <a:gd name="connsiteY4" fmla="*/ 628650 h 1497025"/>
                      <a:gd name="connsiteX5" fmla="*/ 697230 w 1481376"/>
                      <a:gd name="connsiteY5" fmla="*/ 674370 h 1497025"/>
                      <a:gd name="connsiteX6" fmla="*/ 731520 w 1481376"/>
                      <a:gd name="connsiteY6" fmla="*/ 697230 h 1497025"/>
                      <a:gd name="connsiteX7" fmla="*/ 834390 w 1481376"/>
                      <a:gd name="connsiteY7" fmla="*/ 788670 h 1497025"/>
                      <a:gd name="connsiteX8" fmla="*/ 891540 w 1481376"/>
                      <a:gd name="connsiteY8" fmla="*/ 845820 h 1497025"/>
                      <a:gd name="connsiteX9" fmla="*/ 925830 w 1481376"/>
                      <a:gd name="connsiteY9" fmla="*/ 880110 h 1497025"/>
                      <a:gd name="connsiteX10" fmla="*/ 1440180 w 1481376"/>
                      <a:gd name="connsiteY10" fmla="*/ 1451610 h 1497025"/>
                      <a:gd name="connsiteX11" fmla="*/ 1451610 w 1481376"/>
                      <a:gd name="connsiteY11" fmla="*/ 1463040 h 1497025"/>
                      <a:gd name="connsiteX0" fmla="*/ 0 w 1483907"/>
                      <a:gd name="connsiteY0" fmla="*/ 0 h 1499558"/>
                      <a:gd name="connsiteX1" fmla="*/ 285750 w 1483907"/>
                      <a:gd name="connsiteY1" fmla="*/ 308610 h 1499558"/>
                      <a:gd name="connsiteX2" fmla="*/ 502920 w 1483907"/>
                      <a:gd name="connsiteY2" fmla="*/ 514350 h 1499558"/>
                      <a:gd name="connsiteX3" fmla="*/ 571500 w 1483907"/>
                      <a:gd name="connsiteY3" fmla="*/ 582930 h 1499558"/>
                      <a:gd name="connsiteX4" fmla="*/ 640080 w 1483907"/>
                      <a:gd name="connsiteY4" fmla="*/ 628650 h 1499558"/>
                      <a:gd name="connsiteX5" fmla="*/ 697230 w 1483907"/>
                      <a:gd name="connsiteY5" fmla="*/ 674370 h 1499558"/>
                      <a:gd name="connsiteX6" fmla="*/ 731520 w 1483907"/>
                      <a:gd name="connsiteY6" fmla="*/ 697230 h 1499558"/>
                      <a:gd name="connsiteX7" fmla="*/ 834390 w 1483907"/>
                      <a:gd name="connsiteY7" fmla="*/ 788670 h 1499558"/>
                      <a:gd name="connsiteX8" fmla="*/ 891540 w 1483907"/>
                      <a:gd name="connsiteY8" fmla="*/ 845820 h 1499558"/>
                      <a:gd name="connsiteX9" fmla="*/ 1440180 w 1483907"/>
                      <a:gd name="connsiteY9" fmla="*/ 1451610 h 1499558"/>
                      <a:gd name="connsiteX10" fmla="*/ 1451610 w 1483907"/>
                      <a:gd name="connsiteY10" fmla="*/ 1463040 h 1499558"/>
                      <a:gd name="connsiteX0" fmla="*/ 0 w 1488128"/>
                      <a:gd name="connsiteY0" fmla="*/ 0 h 1503782"/>
                      <a:gd name="connsiteX1" fmla="*/ 285750 w 1488128"/>
                      <a:gd name="connsiteY1" fmla="*/ 308610 h 1503782"/>
                      <a:gd name="connsiteX2" fmla="*/ 502920 w 1488128"/>
                      <a:gd name="connsiteY2" fmla="*/ 514350 h 1503782"/>
                      <a:gd name="connsiteX3" fmla="*/ 571500 w 1488128"/>
                      <a:gd name="connsiteY3" fmla="*/ 582930 h 1503782"/>
                      <a:gd name="connsiteX4" fmla="*/ 640080 w 1488128"/>
                      <a:gd name="connsiteY4" fmla="*/ 628650 h 1503782"/>
                      <a:gd name="connsiteX5" fmla="*/ 697230 w 1488128"/>
                      <a:gd name="connsiteY5" fmla="*/ 674370 h 1503782"/>
                      <a:gd name="connsiteX6" fmla="*/ 731520 w 1488128"/>
                      <a:gd name="connsiteY6" fmla="*/ 697230 h 1503782"/>
                      <a:gd name="connsiteX7" fmla="*/ 834390 w 1488128"/>
                      <a:gd name="connsiteY7" fmla="*/ 788670 h 1503782"/>
                      <a:gd name="connsiteX8" fmla="*/ 1440180 w 1488128"/>
                      <a:gd name="connsiteY8" fmla="*/ 1451610 h 1503782"/>
                      <a:gd name="connsiteX9" fmla="*/ 1451610 w 1488128"/>
                      <a:gd name="connsiteY9" fmla="*/ 1463040 h 1503782"/>
                      <a:gd name="connsiteX0" fmla="*/ 0 w 1495731"/>
                      <a:gd name="connsiteY0" fmla="*/ 0 h 1510542"/>
                      <a:gd name="connsiteX1" fmla="*/ 285750 w 1495731"/>
                      <a:gd name="connsiteY1" fmla="*/ 308610 h 1510542"/>
                      <a:gd name="connsiteX2" fmla="*/ 502920 w 1495731"/>
                      <a:gd name="connsiteY2" fmla="*/ 514350 h 1510542"/>
                      <a:gd name="connsiteX3" fmla="*/ 571500 w 1495731"/>
                      <a:gd name="connsiteY3" fmla="*/ 582930 h 1510542"/>
                      <a:gd name="connsiteX4" fmla="*/ 640080 w 1495731"/>
                      <a:gd name="connsiteY4" fmla="*/ 628650 h 1510542"/>
                      <a:gd name="connsiteX5" fmla="*/ 697230 w 1495731"/>
                      <a:gd name="connsiteY5" fmla="*/ 674370 h 1510542"/>
                      <a:gd name="connsiteX6" fmla="*/ 731520 w 1495731"/>
                      <a:gd name="connsiteY6" fmla="*/ 697230 h 1510542"/>
                      <a:gd name="connsiteX7" fmla="*/ 1440180 w 1495731"/>
                      <a:gd name="connsiteY7" fmla="*/ 1451610 h 1510542"/>
                      <a:gd name="connsiteX8" fmla="*/ 1451610 w 1495731"/>
                      <a:gd name="connsiteY8" fmla="*/ 1463040 h 1510542"/>
                      <a:gd name="connsiteX0" fmla="*/ 0 w 1498267"/>
                      <a:gd name="connsiteY0" fmla="*/ 0 h 1512233"/>
                      <a:gd name="connsiteX1" fmla="*/ 285750 w 1498267"/>
                      <a:gd name="connsiteY1" fmla="*/ 308610 h 1512233"/>
                      <a:gd name="connsiteX2" fmla="*/ 502920 w 1498267"/>
                      <a:gd name="connsiteY2" fmla="*/ 514350 h 1512233"/>
                      <a:gd name="connsiteX3" fmla="*/ 571500 w 1498267"/>
                      <a:gd name="connsiteY3" fmla="*/ 582930 h 1512233"/>
                      <a:gd name="connsiteX4" fmla="*/ 640080 w 1498267"/>
                      <a:gd name="connsiteY4" fmla="*/ 628650 h 1512233"/>
                      <a:gd name="connsiteX5" fmla="*/ 697230 w 1498267"/>
                      <a:gd name="connsiteY5" fmla="*/ 674370 h 1512233"/>
                      <a:gd name="connsiteX6" fmla="*/ 1440180 w 1498267"/>
                      <a:gd name="connsiteY6" fmla="*/ 1451610 h 1512233"/>
                      <a:gd name="connsiteX7" fmla="*/ 1451610 w 1498267"/>
                      <a:gd name="connsiteY7" fmla="*/ 1463040 h 1512233"/>
                      <a:gd name="connsiteX0" fmla="*/ 0 w 1502494"/>
                      <a:gd name="connsiteY0" fmla="*/ 0 h 1515614"/>
                      <a:gd name="connsiteX1" fmla="*/ 285750 w 1502494"/>
                      <a:gd name="connsiteY1" fmla="*/ 308610 h 1515614"/>
                      <a:gd name="connsiteX2" fmla="*/ 502920 w 1502494"/>
                      <a:gd name="connsiteY2" fmla="*/ 514350 h 1515614"/>
                      <a:gd name="connsiteX3" fmla="*/ 571500 w 1502494"/>
                      <a:gd name="connsiteY3" fmla="*/ 582930 h 1515614"/>
                      <a:gd name="connsiteX4" fmla="*/ 640080 w 1502494"/>
                      <a:gd name="connsiteY4" fmla="*/ 628650 h 1515614"/>
                      <a:gd name="connsiteX5" fmla="*/ 1440180 w 1502494"/>
                      <a:gd name="connsiteY5" fmla="*/ 1451610 h 1515614"/>
                      <a:gd name="connsiteX6" fmla="*/ 1451610 w 1502494"/>
                      <a:gd name="connsiteY6" fmla="*/ 1463040 h 1515614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571500 w 1451610"/>
                      <a:gd name="connsiteY3" fmla="*/ 582930 h 1463040"/>
                      <a:gd name="connsiteX4" fmla="*/ 1440180 w 1451610"/>
                      <a:gd name="connsiteY4" fmla="*/ 1451610 h 1463040"/>
                      <a:gd name="connsiteX5" fmla="*/ 1451610 w 1451610"/>
                      <a:gd name="connsiteY5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502920 w 1451610"/>
                      <a:gd name="connsiteY2" fmla="*/ 514350 h 1463040"/>
                      <a:gd name="connsiteX3" fmla="*/ 1440180 w 1451610"/>
                      <a:gd name="connsiteY3" fmla="*/ 1451610 h 1463040"/>
                      <a:gd name="connsiteX4" fmla="*/ 1451610 w 1451610"/>
                      <a:gd name="connsiteY4" fmla="*/ 1463040 h 1463040"/>
                      <a:gd name="connsiteX0" fmla="*/ 0 w 1451610"/>
                      <a:gd name="connsiteY0" fmla="*/ 0 h 1463040"/>
                      <a:gd name="connsiteX1" fmla="*/ 285750 w 1451610"/>
                      <a:gd name="connsiteY1" fmla="*/ 308610 h 1463040"/>
                      <a:gd name="connsiteX2" fmla="*/ 1440180 w 1451610"/>
                      <a:gd name="connsiteY2" fmla="*/ 1451610 h 1463040"/>
                      <a:gd name="connsiteX3" fmla="*/ 1451610 w 1451610"/>
                      <a:gd name="connsiteY3" fmla="*/ 1463040 h 1463040"/>
                      <a:gd name="connsiteX0" fmla="*/ 0 w 1451610"/>
                      <a:gd name="connsiteY0" fmla="*/ 0 h 1463040"/>
                      <a:gd name="connsiteX1" fmla="*/ 1440180 w 1451610"/>
                      <a:gd name="connsiteY1" fmla="*/ 1451610 h 1463040"/>
                      <a:gd name="connsiteX2" fmla="*/ 1451610 w 1451610"/>
                      <a:gd name="connsiteY2" fmla="*/ 1463040 h 1463040"/>
                      <a:gd name="connsiteX0" fmla="*/ 0 w 1454785"/>
                      <a:gd name="connsiteY0" fmla="*/ 0 h 1450340"/>
                      <a:gd name="connsiteX1" fmla="*/ 1443355 w 1454785"/>
                      <a:gd name="connsiteY1" fmla="*/ 1438910 h 1450340"/>
                      <a:gd name="connsiteX2" fmla="*/ 1454785 w 1454785"/>
                      <a:gd name="connsiteY2" fmla="*/ 1450340 h 1450340"/>
                      <a:gd name="connsiteX0" fmla="*/ 0 w 1443355"/>
                      <a:gd name="connsiteY0" fmla="*/ 0 h 1438910"/>
                      <a:gd name="connsiteX1" fmla="*/ 1443355 w 1443355"/>
                      <a:gd name="connsiteY1" fmla="*/ 1438910 h 1438910"/>
                      <a:gd name="connsiteX0" fmla="*/ 0 w 1440180"/>
                      <a:gd name="connsiteY0" fmla="*/ 0 h 1435735"/>
                      <a:gd name="connsiteX1" fmla="*/ 1440180 w 1440180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37005"/>
                      <a:gd name="connsiteY0" fmla="*/ 0 h 1435735"/>
                      <a:gd name="connsiteX1" fmla="*/ 1437005 w 1437005"/>
                      <a:gd name="connsiteY1" fmla="*/ 1435735 h 1435735"/>
                      <a:gd name="connsiteX0" fmla="*/ 0 w 1424305"/>
                      <a:gd name="connsiteY0" fmla="*/ 1 h 1337311"/>
                      <a:gd name="connsiteX1" fmla="*/ 1424305 w 1424305"/>
                      <a:gd name="connsiteY1" fmla="*/ 1337311 h 1337311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0655"/>
                      <a:gd name="connsiteY0" fmla="*/ 0 h 1438910"/>
                      <a:gd name="connsiteX1" fmla="*/ 1430655 w 1430655"/>
                      <a:gd name="connsiteY1" fmla="*/ 1438910 h 1438910"/>
                      <a:gd name="connsiteX0" fmla="*/ 0 w 1435417"/>
                      <a:gd name="connsiteY0" fmla="*/ 0 h 1436529"/>
                      <a:gd name="connsiteX1" fmla="*/ 1435417 w 1435417"/>
                      <a:gd name="connsiteY1" fmla="*/ 1436529 h 1436529"/>
                      <a:gd name="connsiteX0" fmla="*/ 0 w 1433036"/>
                      <a:gd name="connsiteY0" fmla="*/ 0 h 1410335"/>
                      <a:gd name="connsiteX1" fmla="*/ 1433036 w 1433036"/>
                      <a:gd name="connsiteY1" fmla="*/ 1410335 h 1410335"/>
                      <a:gd name="connsiteX0" fmla="*/ 0 w 1433036"/>
                      <a:gd name="connsiteY0" fmla="*/ 0 h 1436529"/>
                      <a:gd name="connsiteX1" fmla="*/ 1433036 w 1433036"/>
                      <a:gd name="connsiteY1" fmla="*/ 1436529 h 1436529"/>
                      <a:gd name="connsiteX0" fmla="*/ 0 w 1433036"/>
                      <a:gd name="connsiteY0" fmla="*/ 3 h 1436532"/>
                      <a:gd name="connsiteX1" fmla="*/ 1433036 w 1433036"/>
                      <a:gd name="connsiteY1" fmla="*/ 1436532 h 1436532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43676"/>
                      <a:gd name="connsiteX1" fmla="*/ 1440180 w 1440180"/>
                      <a:gd name="connsiteY1" fmla="*/ 1443676 h 1443676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0 w 1440180"/>
                      <a:gd name="connsiteY0" fmla="*/ 3 h 1438913"/>
                      <a:gd name="connsiteX1" fmla="*/ 1440180 w 1440180"/>
                      <a:gd name="connsiteY1" fmla="*/ 1438913 h 1438913"/>
                      <a:gd name="connsiteX0" fmla="*/ -1 w 658102"/>
                      <a:gd name="connsiteY0" fmla="*/ 4 h 1272530"/>
                      <a:gd name="connsiteX1" fmla="*/ 658102 w 658102"/>
                      <a:gd name="connsiteY1" fmla="*/ 1272530 h 1272530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-1 w 658102"/>
                      <a:gd name="connsiteY0" fmla="*/ 0 h 1272526"/>
                      <a:gd name="connsiteX1" fmla="*/ 658102 w 658102"/>
                      <a:gd name="connsiteY1" fmla="*/ 1272526 h 1272526"/>
                      <a:gd name="connsiteX0" fmla="*/ 81321 w 251325"/>
                      <a:gd name="connsiteY0" fmla="*/ 0 h 1221212"/>
                      <a:gd name="connsiteX1" fmla="*/ 202690 w 251325"/>
                      <a:gd name="connsiteY1" fmla="*/ 1221212 h 1221212"/>
                      <a:gd name="connsiteX0" fmla="*/ 61252 w 299471"/>
                      <a:gd name="connsiteY0" fmla="*/ 0 h 1221212"/>
                      <a:gd name="connsiteX1" fmla="*/ 182621 w 299471"/>
                      <a:gd name="connsiteY1" fmla="*/ 1221212 h 1221212"/>
                      <a:gd name="connsiteX0" fmla="*/ 380844 w 576187"/>
                      <a:gd name="connsiteY0" fmla="*/ 0 h 1187391"/>
                      <a:gd name="connsiteX1" fmla="*/ 148454 w 576187"/>
                      <a:gd name="connsiteY1" fmla="*/ 1187391 h 1187391"/>
                      <a:gd name="connsiteX0" fmla="*/ 795191 w 955039"/>
                      <a:gd name="connsiteY0" fmla="*/ 0 h 1245554"/>
                      <a:gd name="connsiteX1" fmla="*/ 120635 w 955039"/>
                      <a:gd name="connsiteY1" fmla="*/ 1245554 h 1245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5039" h="1245554">
                        <a:moveTo>
                          <a:pt x="795191" y="0"/>
                        </a:moveTo>
                        <a:cubicBezTo>
                          <a:pt x="1522049" y="70941"/>
                          <a:pt x="-501610" y="1125060"/>
                          <a:pt x="120635" y="1245554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221" name="フリーフォーム 220"/>
            <p:cNvSpPr/>
            <p:nvPr/>
          </p:nvSpPr>
          <p:spPr>
            <a:xfrm rot="1440000">
              <a:off x="329441" y="3361081"/>
              <a:ext cx="733187" cy="1038409"/>
            </a:xfrm>
            <a:custGeom>
              <a:avLst/>
              <a:gdLst>
                <a:gd name="connsiteX0" fmla="*/ 0 w 1451610"/>
                <a:gd name="connsiteY0" fmla="*/ 0 h 1463040"/>
                <a:gd name="connsiteX1" fmla="*/ 285750 w 1451610"/>
                <a:gd name="connsiteY1" fmla="*/ 308610 h 1463040"/>
                <a:gd name="connsiteX2" fmla="*/ 502920 w 1451610"/>
                <a:gd name="connsiteY2" fmla="*/ 514350 h 1463040"/>
                <a:gd name="connsiteX3" fmla="*/ 571500 w 1451610"/>
                <a:gd name="connsiteY3" fmla="*/ 582930 h 1463040"/>
                <a:gd name="connsiteX4" fmla="*/ 640080 w 1451610"/>
                <a:gd name="connsiteY4" fmla="*/ 628650 h 1463040"/>
                <a:gd name="connsiteX5" fmla="*/ 697230 w 1451610"/>
                <a:gd name="connsiteY5" fmla="*/ 674370 h 1463040"/>
                <a:gd name="connsiteX6" fmla="*/ 731520 w 1451610"/>
                <a:gd name="connsiteY6" fmla="*/ 697230 h 1463040"/>
                <a:gd name="connsiteX7" fmla="*/ 834390 w 1451610"/>
                <a:gd name="connsiteY7" fmla="*/ 788670 h 1463040"/>
                <a:gd name="connsiteX8" fmla="*/ 891540 w 1451610"/>
                <a:gd name="connsiteY8" fmla="*/ 845820 h 1463040"/>
                <a:gd name="connsiteX9" fmla="*/ 925830 w 1451610"/>
                <a:gd name="connsiteY9" fmla="*/ 880110 h 1463040"/>
                <a:gd name="connsiteX10" fmla="*/ 994410 w 1451610"/>
                <a:gd name="connsiteY10" fmla="*/ 925830 h 1463040"/>
                <a:gd name="connsiteX11" fmla="*/ 1017270 w 1451610"/>
                <a:gd name="connsiteY11" fmla="*/ 960120 h 1463040"/>
                <a:gd name="connsiteX12" fmla="*/ 1051560 w 1451610"/>
                <a:gd name="connsiteY12" fmla="*/ 994410 h 1463040"/>
                <a:gd name="connsiteX13" fmla="*/ 1062990 w 1451610"/>
                <a:gd name="connsiteY13" fmla="*/ 1028700 h 1463040"/>
                <a:gd name="connsiteX14" fmla="*/ 1097280 w 1451610"/>
                <a:gd name="connsiteY14" fmla="*/ 1062990 h 1463040"/>
                <a:gd name="connsiteX15" fmla="*/ 1165860 w 1451610"/>
                <a:gd name="connsiteY15" fmla="*/ 1165860 h 1463040"/>
                <a:gd name="connsiteX16" fmla="*/ 1188720 w 1451610"/>
                <a:gd name="connsiteY16" fmla="*/ 1200150 h 1463040"/>
                <a:gd name="connsiteX17" fmla="*/ 1223010 w 1451610"/>
                <a:gd name="connsiteY17" fmla="*/ 1211580 h 1463040"/>
                <a:gd name="connsiteX18" fmla="*/ 1257300 w 1451610"/>
                <a:gd name="connsiteY18" fmla="*/ 1245870 h 1463040"/>
                <a:gd name="connsiteX19" fmla="*/ 1280160 w 1451610"/>
                <a:gd name="connsiteY19" fmla="*/ 1280160 h 1463040"/>
                <a:gd name="connsiteX20" fmla="*/ 1314450 w 1451610"/>
                <a:gd name="connsiteY20" fmla="*/ 1303020 h 1463040"/>
                <a:gd name="connsiteX21" fmla="*/ 1360170 w 1451610"/>
                <a:gd name="connsiteY21" fmla="*/ 1371600 h 1463040"/>
                <a:gd name="connsiteX22" fmla="*/ 1371600 w 1451610"/>
                <a:gd name="connsiteY22" fmla="*/ 1405890 h 1463040"/>
                <a:gd name="connsiteX23" fmla="*/ 1440180 w 1451610"/>
                <a:gd name="connsiteY23" fmla="*/ 1451610 h 1463040"/>
                <a:gd name="connsiteX24" fmla="*/ 1451610 w 1451610"/>
                <a:gd name="connsiteY24" fmla="*/ 1463040 h 1463040"/>
                <a:gd name="connsiteX0" fmla="*/ 0 w 1451610"/>
                <a:gd name="connsiteY0" fmla="*/ 0 h 1463040"/>
                <a:gd name="connsiteX1" fmla="*/ 285750 w 1451610"/>
                <a:gd name="connsiteY1" fmla="*/ 308610 h 1463040"/>
                <a:gd name="connsiteX2" fmla="*/ 502920 w 1451610"/>
                <a:gd name="connsiteY2" fmla="*/ 514350 h 1463040"/>
                <a:gd name="connsiteX3" fmla="*/ 571500 w 1451610"/>
                <a:gd name="connsiteY3" fmla="*/ 582930 h 1463040"/>
                <a:gd name="connsiteX4" fmla="*/ 640080 w 1451610"/>
                <a:gd name="connsiteY4" fmla="*/ 628650 h 1463040"/>
                <a:gd name="connsiteX5" fmla="*/ 697230 w 1451610"/>
                <a:gd name="connsiteY5" fmla="*/ 674370 h 1463040"/>
                <a:gd name="connsiteX6" fmla="*/ 731520 w 1451610"/>
                <a:gd name="connsiteY6" fmla="*/ 697230 h 1463040"/>
                <a:gd name="connsiteX7" fmla="*/ 834390 w 1451610"/>
                <a:gd name="connsiteY7" fmla="*/ 788670 h 1463040"/>
                <a:gd name="connsiteX8" fmla="*/ 891540 w 1451610"/>
                <a:gd name="connsiteY8" fmla="*/ 845820 h 1463040"/>
                <a:gd name="connsiteX9" fmla="*/ 925830 w 1451610"/>
                <a:gd name="connsiteY9" fmla="*/ 880110 h 1463040"/>
                <a:gd name="connsiteX10" fmla="*/ 994410 w 1451610"/>
                <a:gd name="connsiteY10" fmla="*/ 925830 h 1463040"/>
                <a:gd name="connsiteX11" fmla="*/ 1017270 w 1451610"/>
                <a:gd name="connsiteY11" fmla="*/ 960120 h 1463040"/>
                <a:gd name="connsiteX12" fmla="*/ 1051560 w 1451610"/>
                <a:gd name="connsiteY12" fmla="*/ 994410 h 1463040"/>
                <a:gd name="connsiteX13" fmla="*/ 1062990 w 1451610"/>
                <a:gd name="connsiteY13" fmla="*/ 1028700 h 1463040"/>
                <a:gd name="connsiteX14" fmla="*/ 1097280 w 1451610"/>
                <a:gd name="connsiteY14" fmla="*/ 1062990 h 1463040"/>
                <a:gd name="connsiteX15" fmla="*/ 1165860 w 1451610"/>
                <a:gd name="connsiteY15" fmla="*/ 1165860 h 1463040"/>
                <a:gd name="connsiteX16" fmla="*/ 1188720 w 1451610"/>
                <a:gd name="connsiteY16" fmla="*/ 1200150 h 1463040"/>
                <a:gd name="connsiteX17" fmla="*/ 1223010 w 1451610"/>
                <a:gd name="connsiteY17" fmla="*/ 1211580 h 1463040"/>
                <a:gd name="connsiteX18" fmla="*/ 1257300 w 1451610"/>
                <a:gd name="connsiteY18" fmla="*/ 1245870 h 1463040"/>
                <a:gd name="connsiteX19" fmla="*/ 1280160 w 1451610"/>
                <a:gd name="connsiteY19" fmla="*/ 1280160 h 1463040"/>
                <a:gd name="connsiteX20" fmla="*/ 1314450 w 1451610"/>
                <a:gd name="connsiteY20" fmla="*/ 1303020 h 1463040"/>
                <a:gd name="connsiteX21" fmla="*/ 1360170 w 1451610"/>
                <a:gd name="connsiteY21" fmla="*/ 1371600 h 1463040"/>
                <a:gd name="connsiteX22" fmla="*/ 1440180 w 1451610"/>
                <a:gd name="connsiteY22" fmla="*/ 1451610 h 1463040"/>
                <a:gd name="connsiteX23" fmla="*/ 1451610 w 1451610"/>
                <a:gd name="connsiteY23" fmla="*/ 1463040 h 1463040"/>
                <a:gd name="connsiteX0" fmla="*/ 0 w 1453104"/>
                <a:gd name="connsiteY0" fmla="*/ 0 h 1466106"/>
                <a:gd name="connsiteX1" fmla="*/ 285750 w 1453104"/>
                <a:gd name="connsiteY1" fmla="*/ 308610 h 1466106"/>
                <a:gd name="connsiteX2" fmla="*/ 502920 w 1453104"/>
                <a:gd name="connsiteY2" fmla="*/ 514350 h 1466106"/>
                <a:gd name="connsiteX3" fmla="*/ 571500 w 1453104"/>
                <a:gd name="connsiteY3" fmla="*/ 582930 h 1466106"/>
                <a:gd name="connsiteX4" fmla="*/ 640080 w 1453104"/>
                <a:gd name="connsiteY4" fmla="*/ 628650 h 1466106"/>
                <a:gd name="connsiteX5" fmla="*/ 697230 w 1453104"/>
                <a:gd name="connsiteY5" fmla="*/ 674370 h 1466106"/>
                <a:gd name="connsiteX6" fmla="*/ 731520 w 1453104"/>
                <a:gd name="connsiteY6" fmla="*/ 697230 h 1466106"/>
                <a:gd name="connsiteX7" fmla="*/ 834390 w 1453104"/>
                <a:gd name="connsiteY7" fmla="*/ 788670 h 1466106"/>
                <a:gd name="connsiteX8" fmla="*/ 891540 w 1453104"/>
                <a:gd name="connsiteY8" fmla="*/ 845820 h 1466106"/>
                <a:gd name="connsiteX9" fmla="*/ 925830 w 1453104"/>
                <a:gd name="connsiteY9" fmla="*/ 880110 h 1466106"/>
                <a:gd name="connsiteX10" fmla="*/ 994410 w 1453104"/>
                <a:gd name="connsiteY10" fmla="*/ 925830 h 1466106"/>
                <a:gd name="connsiteX11" fmla="*/ 1017270 w 1453104"/>
                <a:gd name="connsiteY11" fmla="*/ 960120 h 1466106"/>
                <a:gd name="connsiteX12" fmla="*/ 1051560 w 1453104"/>
                <a:gd name="connsiteY12" fmla="*/ 994410 h 1466106"/>
                <a:gd name="connsiteX13" fmla="*/ 1062990 w 1453104"/>
                <a:gd name="connsiteY13" fmla="*/ 1028700 h 1466106"/>
                <a:gd name="connsiteX14" fmla="*/ 1097280 w 1453104"/>
                <a:gd name="connsiteY14" fmla="*/ 1062990 h 1466106"/>
                <a:gd name="connsiteX15" fmla="*/ 1165860 w 1453104"/>
                <a:gd name="connsiteY15" fmla="*/ 1165860 h 1466106"/>
                <a:gd name="connsiteX16" fmla="*/ 1188720 w 1453104"/>
                <a:gd name="connsiteY16" fmla="*/ 1200150 h 1466106"/>
                <a:gd name="connsiteX17" fmla="*/ 1223010 w 1453104"/>
                <a:gd name="connsiteY17" fmla="*/ 1211580 h 1466106"/>
                <a:gd name="connsiteX18" fmla="*/ 1257300 w 1453104"/>
                <a:gd name="connsiteY18" fmla="*/ 1245870 h 1466106"/>
                <a:gd name="connsiteX19" fmla="*/ 1280160 w 1453104"/>
                <a:gd name="connsiteY19" fmla="*/ 1280160 h 1466106"/>
                <a:gd name="connsiteX20" fmla="*/ 1314450 w 1453104"/>
                <a:gd name="connsiteY20" fmla="*/ 1303020 h 1466106"/>
                <a:gd name="connsiteX21" fmla="*/ 1440180 w 1453104"/>
                <a:gd name="connsiteY21" fmla="*/ 1451610 h 1466106"/>
                <a:gd name="connsiteX22" fmla="*/ 1451610 w 1453104"/>
                <a:gd name="connsiteY22" fmla="*/ 1463040 h 1466106"/>
                <a:gd name="connsiteX0" fmla="*/ 0 w 1455477"/>
                <a:gd name="connsiteY0" fmla="*/ 0 h 1467716"/>
                <a:gd name="connsiteX1" fmla="*/ 285750 w 1455477"/>
                <a:gd name="connsiteY1" fmla="*/ 308610 h 1467716"/>
                <a:gd name="connsiteX2" fmla="*/ 502920 w 1455477"/>
                <a:gd name="connsiteY2" fmla="*/ 514350 h 1467716"/>
                <a:gd name="connsiteX3" fmla="*/ 571500 w 1455477"/>
                <a:gd name="connsiteY3" fmla="*/ 582930 h 1467716"/>
                <a:gd name="connsiteX4" fmla="*/ 640080 w 1455477"/>
                <a:gd name="connsiteY4" fmla="*/ 628650 h 1467716"/>
                <a:gd name="connsiteX5" fmla="*/ 697230 w 1455477"/>
                <a:gd name="connsiteY5" fmla="*/ 674370 h 1467716"/>
                <a:gd name="connsiteX6" fmla="*/ 731520 w 1455477"/>
                <a:gd name="connsiteY6" fmla="*/ 697230 h 1467716"/>
                <a:gd name="connsiteX7" fmla="*/ 834390 w 1455477"/>
                <a:gd name="connsiteY7" fmla="*/ 788670 h 1467716"/>
                <a:gd name="connsiteX8" fmla="*/ 891540 w 1455477"/>
                <a:gd name="connsiteY8" fmla="*/ 845820 h 1467716"/>
                <a:gd name="connsiteX9" fmla="*/ 925830 w 1455477"/>
                <a:gd name="connsiteY9" fmla="*/ 880110 h 1467716"/>
                <a:gd name="connsiteX10" fmla="*/ 994410 w 1455477"/>
                <a:gd name="connsiteY10" fmla="*/ 925830 h 1467716"/>
                <a:gd name="connsiteX11" fmla="*/ 1017270 w 1455477"/>
                <a:gd name="connsiteY11" fmla="*/ 960120 h 1467716"/>
                <a:gd name="connsiteX12" fmla="*/ 1051560 w 1455477"/>
                <a:gd name="connsiteY12" fmla="*/ 994410 h 1467716"/>
                <a:gd name="connsiteX13" fmla="*/ 1062990 w 1455477"/>
                <a:gd name="connsiteY13" fmla="*/ 1028700 h 1467716"/>
                <a:gd name="connsiteX14" fmla="*/ 1097280 w 1455477"/>
                <a:gd name="connsiteY14" fmla="*/ 1062990 h 1467716"/>
                <a:gd name="connsiteX15" fmla="*/ 1165860 w 1455477"/>
                <a:gd name="connsiteY15" fmla="*/ 1165860 h 1467716"/>
                <a:gd name="connsiteX16" fmla="*/ 1188720 w 1455477"/>
                <a:gd name="connsiteY16" fmla="*/ 1200150 h 1467716"/>
                <a:gd name="connsiteX17" fmla="*/ 1223010 w 1455477"/>
                <a:gd name="connsiteY17" fmla="*/ 1211580 h 1467716"/>
                <a:gd name="connsiteX18" fmla="*/ 1257300 w 1455477"/>
                <a:gd name="connsiteY18" fmla="*/ 1245870 h 1467716"/>
                <a:gd name="connsiteX19" fmla="*/ 1280160 w 1455477"/>
                <a:gd name="connsiteY19" fmla="*/ 1280160 h 1467716"/>
                <a:gd name="connsiteX20" fmla="*/ 1440180 w 1455477"/>
                <a:gd name="connsiteY20" fmla="*/ 1451610 h 1467716"/>
                <a:gd name="connsiteX21" fmla="*/ 1451610 w 1455477"/>
                <a:gd name="connsiteY21" fmla="*/ 1463040 h 1467716"/>
                <a:gd name="connsiteX0" fmla="*/ 0 w 1457101"/>
                <a:gd name="connsiteY0" fmla="*/ 0 h 1470172"/>
                <a:gd name="connsiteX1" fmla="*/ 285750 w 1457101"/>
                <a:gd name="connsiteY1" fmla="*/ 308610 h 1470172"/>
                <a:gd name="connsiteX2" fmla="*/ 502920 w 1457101"/>
                <a:gd name="connsiteY2" fmla="*/ 514350 h 1470172"/>
                <a:gd name="connsiteX3" fmla="*/ 571500 w 1457101"/>
                <a:gd name="connsiteY3" fmla="*/ 582930 h 1470172"/>
                <a:gd name="connsiteX4" fmla="*/ 640080 w 1457101"/>
                <a:gd name="connsiteY4" fmla="*/ 628650 h 1470172"/>
                <a:gd name="connsiteX5" fmla="*/ 697230 w 1457101"/>
                <a:gd name="connsiteY5" fmla="*/ 674370 h 1470172"/>
                <a:gd name="connsiteX6" fmla="*/ 731520 w 1457101"/>
                <a:gd name="connsiteY6" fmla="*/ 697230 h 1470172"/>
                <a:gd name="connsiteX7" fmla="*/ 834390 w 1457101"/>
                <a:gd name="connsiteY7" fmla="*/ 788670 h 1470172"/>
                <a:gd name="connsiteX8" fmla="*/ 891540 w 1457101"/>
                <a:gd name="connsiteY8" fmla="*/ 845820 h 1470172"/>
                <a:gd name="connsiteX9" fmla="*/ 925830 w 1457101"/>
                <a:gd name="connsiteY9" fmla="*/ 880110 h 1470172"/>
                <a:gd name="connsiteX10" fmla="*/ 994410 w 1457101"/>
                <a:gd name="connsiteY10" fmla="*/ 925830 h 1470172"/>
                <a:gd name="connsiteX11" fmla="*/ 1017270 w 1457101"/>
                <a:gd name="connsiteY11" fmla="*/ 960120 h 1470172"/>
                <a:gd name="connsiteX12" fmla="*/ 1051560 w 1457101"/>
                <a:gd name="connsiteY12" fmla="*/ 994410 h 1470172"/>
                <a:gd name="connsiteX13" fmla="*/ 1062990 w 1457101"/>
                <a:gd name="connsiteY13" fmla="*/ 1028700 h 1470172"/>
                <a:gd name="connsiteX14" fmla="*/ 1097280 w 1457101"/>
                <a:gd name="connsiteY14" fmla="*/ 1062990 h 1470172"/>
                <a:gd name="connsiteX15" fmla="*/ 1165860 w 1457101"/>
                <a:gd name="connsiteY15" fmla="*/ 1165860 h 1470172"/>
                <a:gd name="connsiteX16" fmla="*/ 1188720 w 1457101"/>
                <a:gd name="connsiteY16" fmla="*/ 1200150 h 1470172"/>
                <a:gd name="connsiteX17" fmla="*/ 1223010 w 1457101"/>
                <a:gd name="connsiteY17" fmla="*/ 1211580 h 1470172"/>
                <a:gd name="connsiteX18" fmla="*/ 1257300 w 1457101"/>
                <a:gd name="connsiteY18" fmla="*/ 1245870 h 1470172"/>
                <a:gd name="connsiteX19" fmla="*/ 1440180 w 1457101"/>
                <a:gd name="connsiteY19" fmla="*/ 1451610 h 1470172"/>
                <a:gd name="connsiteX20" fmla="*/ 1451610 w 1457101"/>
                <a:gd name="connsiteY20" fmla="*/ 1463040 h 1470172"/>
                <a:gd name="connsiteX0" fmla="*/ 0 w 1457101"/>
                <a:gd name="connsiteY0" fmla="*/ 0 h 1470172"/>
                <a:gd name="connsiteX1" fmla="*/ 285750 w 1457101"/>
                <a:gd name="connsiteY1" fmla="*/ 308610 h 1470172"/>
                <a:gd name="connsiteX2" fmla="*/ 502920 w 1457101"/>
                <a:gd name="connsiteY2" fmla="*/ 514350 h 1470172"/>
                <a:gd name="connsiteX3" fmla="*/ 571500 w 1457101"/>
                <a:gd name="connsiteY3" fmla="*/ 582930 h 1470172"/>
                <a:gd name="connsiteX4" fmla="*/ 640080 w 1457101"/>
                <a:gd name="connsiteY4" fmla="*/ 628650 h 1470172"/>
                <a:gd name="connsiteX5" fmla="*/ 697230 w 1457101"/>
                <a:gd name="connsiteY5" fmla="*/ 674370 h 1470172"/>
                <a:gd name="connsiteX6" fmla="*/ 731520 w 1457101"/>
                <a:gd name="connsiteY6" fmla="*/ 697230 h 1470172"/>
                <a:gd name="connsiteX7" fmla="*/ 834390 w 1457101"/>
                <a:gd name="connsiteY7" fmla="*/ 788670 h 1470172"/>
                <a:gd name="connsiteX8" fmla="*/ 891540 w 1457101"/>
                <a:gd name="connsiteY8" fmla="*/ 845820 h 1470172"/>
                <a:gd name="connsiteX9" fmla="*/ 925830 w 1457101"/>
                <a:gd name="connsiteY9" fmla="*/ 880110 h 1470172"/>
                <a:gd name="connsiteX10" fmla="*/ 994410 w 1457101"/>
                <a:gd name="connsiteY10" fmla="*/ 925830 h 1470172"/>
                <a:gd name="connsiteX11" fmla="*/ 1017270 w 1457101"/>
                <a:gd name="connsiteY11" fmla="*/ 960120 h 1470172"/>
                <a:gd name="connsiteX12" fmla="*/ 1051560 w 1457101"/>
                <a:gd name="connsiteY12" fmla="*/ 994410 h 1470172"/>
                <a:gd name="connsiteX13" fmla="*/ 1062990 w 1457101"/>
                <a:gd name="connsiteY13" fmla="*/ 1028700 h 1470172"/>
                <a:gd name="connsiteX14" fmla="*/ 1097280 w 1457101"/>
                <a:gd name="connsiteY14" fmla="*/ 1062990 h 1470172"/>
                <a:gd name="connsiteX15" fmla="*/ 1165860 w 1457101"/>
                <a:gd name="connsiteY15" fmla="*/ 1165860 h 1470172"/>
                <a:gd name="connsiteX16" fmla="*/ 1188720 w 1457101"/>
                <a:gd name="connsiteY16" fmla="*/ 1200150 h 1470172"/>
                <a:gd name="connsiteX17" fmla="*/ 1257300 w 1457101"/>
                <a:gd name="connsiteY17" fmla="*/ 1245870 h 1470172"/>
                <a:gd name="connsiteX18" fmla="*/ 1440180 w 1457101"/>
                <a:gd name="connsiteY18" fmla="*/ 1451610 h 1470172"/>
                <a:gd name="connsiteX19" fmla="*/ 1451610 w 1457101"/>
                <a:gd name="connsiteY19" fmla="*/ 1463040 h 1470172"/>
                <a:gd name="connsiteX0" fmla="*/ 0 w 1457101"/>
                <a:gd name="connsiteY0" fmla="*/ 0 h 1470172"/>
                <a:gd name="connsiteX1" fmla="*/ 285750 w 1457101"/>
                <a:gd name="connsiteY1" fmla="*/ 308610 h 1470172"/>
                <a:gd name="connsiteX2" fmla="*/ 502920 w 1457101"/>
                <a:gd name="connsiteY2" fmla="*/ 514350 h 1470172"/>
                <a:gd name="connsiteX3" fmla="*/ 571500 w 1457101"/>
                <a:gd name="connsiteY3" fmla="*/ 582930 h 1470172"/>
                <a:gd name="connsiteX4" fmla="*/ 640080 w 1457101"/>
                <a:gd name="connsiteY4" fmla="*/ 628650 h 1470172"/>
                <a:gd name="connsiteX5" fmla="*/ 697230 w 1457101"/>
                <a:gd name="connsiteY5" fmla="*/ 674370 h 1470172"/>
                <a:gd name="connsiteX6" fmla="*/ 731520 w 1457101"/>
                <a:gd name="connsiteY6" fmla="*/ 697230 h 1470172"/>
                <a:gd name="connsiteX7" fmla="*/ 834390 w 1457101"/>
                <a:gd name="connsiteY7" fmla="*/ 788670 h 1470172"/>
                <a:gd name="connsiteX8" fmla="*/ 891540 w 1457101"/>
                <a:gd name="connsiteY8" fmla="*/ 845820 h 1470172"/>
                <a:gd name="connsiteX9" fmla="*/ 925830 w 1457101"/>
                <a:gd name="connsiteY9" fmla="*/ 880110 h 1470172"/>
                <a:gd name="connsiteX10" fmla="*/ 994410 w 1457101"/>
                <a:gd name="connsiteY10" fmla="*/ 925830 h 1470172"/>
                <a:gd name="connsiteX11" fmla="*/ 1017270 w 1457101"/>
                <a:gd name="connsiteY11" fmla="*/ 960120 h 1470172"/>
                <a:gd name="connsiteX12" fmla="*/ 1051560 w 1457101"/>
                <a:gd name="connsiteY12" fmla="*/ 994410 h 1470172"/>
                <a:gd name="connsiteX13" fmla="*/ 1062990 w 1457101"/>
                <a:gd name="connsiteY13" fmla="*/ 1028700 h 1470172"/>
                <a:gd name="connsiteX14" fmla="*/ 1097280 w 1457101"/>
                <a:gd name="connsiteY14" fmla="*/ 1062990 h 1470172"/>
                <a:gd name="connsiteX15" fmla="*/ 1165860 w 1457101"/>
                <a:gd name="connsiteY15" fmla="*/ 1165860 h 1470172"/>
                <a:gd name="connsiteX16" fmla="*/ 1257300 w 1457101"/>
                <a:gd name="connsiteY16" fmla="*/ 1245870 h 1470172"/>
                <a:gd name="connsiteX17" fmla="*/ 1440180 w 1457101"/>
                <a:gd name="connsiteY17" fmla="*/ 1451610 h 1470172"/>
                <a:gd name="connsiteX18" fmla="*/ 1451610 w 1457101"/>
                <a:gd name="connsiteY18" fmla="*/ 1463040 h 1470172"/>
                <a:gd name="connsiteX0" fmla="*/ 0 w 1463723"/>
                <a:gd name="connsiteY0" fmla="*/ 0 h 1475989"/>
                <a:gd name="connsiteX1" fmla="*/ 285750 w 1463723"/>
                <a:gd name="connsiteY1" fmla="*/ 308610 h 1475989"/>
                <a:gd name="connsiteX2" fmla="*/ 502920 w 1463723"/>
                <a:gd name="connsiteY2" fmla="*/ 514350 h 1475989"/>
                <a:gd name="connsiteX3" fmla="*/ 571500 w 1463723"/>
                <a:gd name="connsiteY3" fmla="*/ 582930 h 1475989"/>
                <a:gd name="connsiteX4" fmla="*/ 640080 w 1463723"/>
                <a:gd name="connsiteY4" fmla="*/ 628650 h 1475989"/>
                <a:gd name="connsiteX5" fmla="*/ 697230 w 1463723"/>
                <a:gd name="connsiteY5" fmla="*/ 674370 h 1475989"/>
                <a:gd name="connsiteX6" fmla="*/ 731520 w 1463723"/>
                <a:gd name="connsiteY6" fmla="*/ 697230 h 1475989"/>
                <a:gd name="connsiteX7" fmla="*/ 834390 w 1463723"/>
                <a:gd name="connsiteY7" fmla="*/ 788670 h 1475989"/>
                <a:gd name="connsiteX8" fmla="*/ 891540 w 1463723"/>
                <a:gd name="connsiteY8" fmla="*/ 845820 h 1475989"/>
                <a:gd name="connsiteX9" fmla="*/ 925830 w 1463723"/>
                <a:gd name="connsiteY9" fmla="*/ 880110 h 1475989"/>
                <a:gd name="connsiteX10" fmla="*/ 994410 w 1463723"/>
                <a:gd name="connsiteY10" fmla="*/ 925830 h 1475989"/>
                <a:gd name="connsiteX11" fmla="*/ 1017270 w 1463723"/>
                <a:gd name="connsiteY11" fmla="*/ 960120 h 1475989"/>
                <a:gd name="connsiteX12" fmla="*/ 1051560 w 1463723"/>
                <a:gd name="connsiteY12" fmla="*/ 994410 h 1475989"/>
                <a:gd name="connsiteX13" fmla="*/ 1062990 w 1463723"/>
                <a:gd name="connsiteY13" fmla="*/ 1028700 h 1475989"/>
                <a:gd name="connsiteX14" fmla="*/ 1097280 w 1463723"/>
                <a:gd name="connsiteY14" fmla="*/ 1062990 h 1475989"/>
                <a:gd name="connsiteX15" fmla="*/ 1165860 w 1463723"/>
                <a:gd name="connsiteY15" fmla="*/ 1165860 h 1475989"/>
                <a:gd name="connsiteX16" fmla="*/ 1440180 w 1463723"/>
                <a:gd name="connsiteY16" fmla="*/ 1451610 h 1475989"/>
                <a:gd name="connsiteX17" fmla="*/ 1451610 w 1463723"/>
                <a:gd name="connsiteY17" fmla="*/ 1463040 h 1475989"/>
                <a:gd name="connsiteX0" fmla="*/ 0 w 1468747"/>
                <a:gd name="connsiteY0" fmla="*/ 0 h 1483538"/>
                <a:gd name="connsiteX1" fmla="*/ 285750 w 1468747"/>
                <a:gd name="connsiteY1" fmla="*/ 308610 h 1483538"/>
                <a:gd name="connsiteX2" fmla="*/ 502920 w 1468747"/>
                <a:gd name="connsiteY2" fmla="*/ 514350 h 1483538"/>
                <a:gd name="connsiteX3" fmla="*/ 571500 w 1468747"/>
                <a:gd name="connsiteY3" fmla="*/ 582930 h 1483538"/>
                <a:gd name="connsiteX4" fmla="*/ 640080 w 1468747"/>
                <a:gd name="connsiteY4" fmla="*/ 628650 h 1483538"/>
                <a:gd name="connsiteX5" fmla="*/ 697230 w 1468747"/>
                <a:gd name="connsiteY5" fmla="*/ 674370 h 1483538"/>
                <a:gd name="connsiteX6" fmla="*/ 731520 w 1468747"/>
                <a:gd name="connsiteY6" fmla="*/ 697230 h 1483538"/>
                <a:gd name="connsiteX7" fmla="*/ 834390 w 1468747"/>
                <a:gd name="connsiteY7" fmla="*/ 788670 h 1483538"/>
                <a:gd name="connsiteX8" fmla="*/ 891540 w 1468747"/>
                <a:gd name="connsiteY8" fmla="*/ 845820 h 1483538"/>
                <a:gd name="connsiteX9" fmla="*/ 925830 w 1468747"/>
                <a:gd name="connsiteY9" fmla="*/ 880110 h 1483538"/>
                <a:gd name="connsiteX10" fmla="*/ 994410 w 1468747"/>
                <a:gd name="connsiteY10" fmla="*/ 925830 h 1483538"/>
                <a:gd name="connsiteX11" fmla="*/ 1017270 w 1468747"/>
                <a:gd name="connsiteY11" fmla="*/ 960120 h 1483538"/>
                <a:gd name="connsiteX12" fmla="*/ 1051560 w 1468747"/>
                <a:gd name="connsiteY12" fmla="*/ 994410 h 1483538"/>
                <a:gd name="connsiteX13" fmla="*/ 1062990 w 1468747"/>
                <a:gd name="connsiteY13" fmla="*/ 1028700 h 1483538"/>
                <a:gd name="connsiteX14" fmla="*/ 1097280 w 1468747"/>
                <a:gd name="connsiteY14" fmla="*/ 1062990 h 1483538"/>
                <a:gd name="connsiteX15" fmla="*/ 1440180 w 1468747"/>
                <a:gd name="connsiteY15" fmla="*/ 1451610 h 1483538"/>
                <a:gd name="connsiteX16" fmla="*/ 1451610 w 1468747"/>
                <a:gd name="connsiteY16" fmla="*/ 1463040 h 1483538"/>
                <a:gd name="connsiteX0" fmla="*/ 0 w 1471267"/>
                <a:gd name="connsiteY0" fmla="*/ 0 h 1486063"/>
                <a:gd name="connsiteX1" fmla="*/ 285750 w 1471267"/>
                <a:gd name="connsiteY1" fmla="*/ 308610 h 1486063"/>
                <a:gd name="connsiteX2" fmla="*/ 502920 w 1471267"/>
                <a:gd name="connsiteY2" fmla="*/ 514350 h 1486063"/>
                <a:gd name="connsiteX3" fmla="*/ 571500 w 1471267"/>
                <a:gd name="connsiteY3" fmla="*/ 582930 h 1486063"/>
                <a:gd name="connsiteX4" fmla="*/ 640080 w 1471267"/>
                <a:gd name="connsiteY4" fmla="*/ 628650 h 1486063"/>
                <a:gd name="connsiteX5" fmla="*/ 697230 w 1471267"/>
                <a:gd name="connsiteY5" fmla="*/ 674370 h 1486063"/>
                <a:gd name="connsiteX6" fmla="*/ 731520 w 1471267"/>
                <a:gd name="connsiteY6" fmla="*/ 697230 h 1486063"/>
                <a:gd name="connsiteX7" fmla="*/ 834390 w 1471267"/>
                <a:gd name="connsiteY7" fmla="*/ 788670 h 1486063"/>
                <a:gd name="connsiteX8" fmla="*/ 891540 w 1471267"/>
                <a:gd name="connsiteY8" fmla="*/ 845820 h 1486063"/>
                <a:gd name="connsiteX9" fmla="*/ 925830 w 1471267"/>
                <a:gd name="connsiteY9" fmla="*/ 880110 h 1486063"/>
                <a:gd name="connsiteX10" fmla="*/ 994410 w 1471267"/>
                <a:gd name="connsiteY10" fmla="*/ 925830 h 1486063"/>
                <a:gd name="connsiteX11" fmla="*/ 1017270 w 1471267"/>
                <a:gd name="connsiteY11" fmla="*/ 960120 h 1486063"/>
                <a:gd name="connsiteX12" fmla="*/ 1051560 w 1471267"/>
                <a:gd name="connsiteY12" fmla="*/ 994410 h 1486063"/>
                <a:gd name="connsiteX13" fmla="*/ 1062990 w 1471267"/>
                <a:gd name="connsiteY13" fmla="*/ 1028700 h 1486063"/>
                <a:gd name="connsiteX14" fmla="*/ 1440180 w 1471267"/>
                <a:gd name="connsiteY14" fmla="*/ 1451610 h 1486063"/>
                <a:gd name="connsiteX15" fmla="*/ 1451610 w 1471267"/>
                <a:gd name="connsiteY15" fmla="*/ 1463040 h 1486063"/>
                <a:gd name="connsiteX0" fmla="*/ 0 w 1472108"/>
                <a:gd name="connsiteY0" fmla="*/ 0 h 1488590"/>
                <a:gd name="connsiteX1" fmla="*/ 285750 w 1472108"/>
                <a:gd name="connsiteY1" fmla="*/ 308610 h 1488590"/>
                <a:gd name="connsiteX2" fmla="*/ 502920 w 1472108"/>
                <a:gd name="connsiteY2" fmla="*/ 514350 h 1488590"/>
                <a:gd name="connsiteX3" fmla="*/ 571500 w 1472108"/>
                <a:gd name="connsiteY3" fmla="*/ 582930 h 1488590"/>
                <a:gd name="connsiteX4" fmla="*/ 640080 w 1472108"/>
                <a:gd name="connsiteY4" fmla="*/ 628650 h 1488590"/>
                <a:gd name="connsiteX5" fmla="*/ 697230 w 1472108"/>
                <a:gd name="connsiteY5" fmla="*/ 674370 h 1488590"/>
                <a:gd name="connsiteX6" fmla="*/ 731520 w 1472108"/>
                <a:gd name="connsiteY6" fmla="*/ 697230 h 1488590"/>
                <a:gd name="connsiteX7" fmla="*/ 834390 w 1472108"/>
                <a:gd name="connsiteY7" fmla="*/ 788670 h 1488590"/>
                <a:gd name="connsiteX8" fmla="*/ 891540 w 1472108"/>
                <a:gd name="connsiteY8" fmla="*/ 845820 h 1488590"/>
                <a:gd name="connsiteX9" fmla="*/ 925830 w 1472108"/>
                <a:gd name="connsiteY9" fmla="*/ 880110 h 1488590"/>
                <a:gd name="connsiteX10" fmla="*/ 994410 w 1472108"/>
                <a:gd name="connsiteY10" fmla="*/ 925830 h 1488590"/>
                <a:gd name="connsiteX11" fmla="*/ 1017270 w 1472108"/>
                <a:gd name="connsiteY11" fmla="*/ 960120 h 1488590"/>
                <a:gd name="connsiteX12" fmla="*/ 1051560 w 1472108"/>
                <a:gd name="connsiteY12" fmla="*/ 994410 h 1488590"/>
                <a:gd name="connsiteX13" fmla="*/ 1440180 w 1472108"/>
                <a:gd name="connsiteY13" fmla="*/ 1451610 h 1488590"/>
                <a:gd name="connsiteX14" fmla="*/ 1451610 w 1472108"/>
                <a:gd name="connsiteY14" fmla="*/ 1463040 h 1488590"/>
                <a:gd name="connsiteX0" fmla="*/ 0 w 1474633"/>
                <a:gd name="connsiteY0" fmla="*/ 0 h 1491119"/>
                <a:gd name="connsiteX1" fmla="*/ 285750 w 1474633"/>
                <a:gd name="connsiteY1" fmla="*/ 308610 h 1491119"/>
                <a:gd name="connsiteX2" fmla="*/ 502920 w 1474633"/>
                <a:gd name="connsiteY2" fmla="*/ 514350 h 1491119"/>
                <a:gd name="connsiteX3" fmla="*/ 571500 w 1474633"/>
                <a:gd name="connsiteY3" fmla="*/ 582930 h 1491119"/>
                <a:gd name="connsiteX4" fmla="*/ 640080 w 1474633"/>
                <a:gd name="connsiteY4" fmla="*/ 628650 h 1491119"/>
                <a:gd name="connsiteX5" fmla="*/ 697230 w 1474633"/>
                <a:gd name="connsiteY5" fmla="*/ 674370 h 1491119"/>
                <a:gd name="connsiteX6" fmla="*/ 731520 w 1474633"/>
                <a:gd name="connsiteY6" fmla="*/ 697230 h 1491119"/>
                <a:gd name="connsiteX7" fmla="*/ 834390 w 1474633"/>
                <a:gd name="connsiteY7" fmla="*/ 788670 h 1491119"/>
                <a:gd name="connsiteX8" fmla="*/ 891540 w 1474633"/>
                <a:gd name="connsiteY8" fmla="*/ 845820 h 1491119"/>
                <a:gd name="connsiteX9" fmla="*/ 925830 w 1474633"/>
                <a:gd name="connsiteY9" fmla="*/ 880110 h 1491119"/>
                <a:gd name="connsiteX10" fmla="*/ 994410 w 1474633"/>
                <a:gd name="connsiteY10" fmla="*/ 925830 h 1491119"/>
                <a:gd name="connsiteX11" fmla="*/ 1017270 w 1474633"/>
                <a:gd name="connsiteY11" fmla="*/ 960120 h 1491119"/>
                <a:gd name="connsiteX12" fmla="*/ 1440180 w 1474633"/>
                <a:gd name="connsiteY12" fmla="*/ 1451610 h 1491119"/>
                <a:gd name="connsiteX13" fmla="*/ 1451610 w 1474633"/>
                <a:gd name="connsiteY13" fmla="*/ 1463040 h 1491119"/>
                <a:gd name="connsiteX0" fmla="*/ 0 w 1476317"/>
                <a:gd name="connsiteY0" fmla="*/ 0 h 1493649"/>
                <a:gd name="connsiteX1" fmla="*/ 285750 w 1476317"/>
                <a:gd name="connsiteY1" fmla="*/ 308610 h 1493649"/>
                <a:gd name="connsiteX2" fmla="*/ 502920 w 1476317"/>
                <a:gd name="connsiteY2" fmla="*/ 514350 h 1493649"/>
                <a:gd name="connsiteX3" fmla="*/ 571500 w 1476317"/>
                <a:gd name="connsiteY3" fmla="*/ 582930 h 1493649"/>
                <a:gd name="connsiteX4" fmla="*/ 640080 w 1476317"/>
                <a:gd name="connsiteY4" fmla="*/ 628650 h 1493649"/>
                <a:gd name="connsiteX5" fmla="*/ 697230 w 1476317"/>
                <a:gd name="connsiteY5" fmla="*/ 674370 h 1493649"/>
                <a:gd name="connsiteX6" fmla="*/ 731520 w 1476317"/>
                <a:gd name="connsiteY6" fmla="*/ 697230 h 1493649"/>
                <a:gd name="connsiteX7" fmla="*/ 834390 w 1476317"/>
                <a:gd name="connsiteY7" fmla="*/ 788670 h 1493649"/>
                <a:gd name="connsiteX8" fmla="*/ 891540 w 1476317"/>
                <a:gd name="connsiteY8" fmla="*/ 845820 h 1493649"/>
                <a:gd name="connsiteX9" fmla="*/ 925830 w 1476317"/>
                <a:gd name="connsiteY9" fmla="*/ 880110 h 1493649"/>
                <a:gd name="connsiteX10" fmla="*/ 994410 w 1476317"/>
                <a:gd name="connsiteY10" fmla="*/ 925830 h 1493649"/>
                <a:gd name="connsiteX11" fmla="*/ 1440180 w 1476317"/>
                <a:gd name="connsiteY11" fmla="*/ 1451610 h 1493649"/>
                <a:gd name="connsiteX12" fmla="*/ 1451610 w 1476317"/>
                <a:gd name="connsiteY12" fmla="*/ 1463040 h 1493649"/>
                <a:gd name="connsiteX0" fmla="*/ 0 w 1481376"/>
                <a:gd name="connsiteY0" fmla="*/ 0 h 1497025"/>
                <a:gd name="connsiteX1" fmla="*/ 285750 w 1481376"/>
                <a:gd name="connsiteY1" fmla="*/ 308610 h 1497025"/>
                <a:gd name="connsiteX2" fmla="*/ 502920 w 1481376"/>
                <a:gd name="connsiteY2" fmla="*/ 514350 h 1497025"/>
                <a:gd name="connsiteX3" fmla="*/ 571500 w 1481376"/>
                <a:gd name="connsiteY3" fmla="*/ 582930 h 1497025"/>
                <a:gd name="connsiteX4" fmla="*/ 640080 w 1481376"/>
                <a:gd name="connsiteY4" fmla="*/ 628650 h 1497025"/>
                <a:gd name="connsiteX5" fmla="*/ 697230 w 1481376"/>
                <a:gd name="connsiteY5" fmla="*/ 674370 h 1497025"/>
                <a:gd name="connsiteX6" fmla="*/ 731520 w 1481376"/>
                <a:gd name="connsiteY6" fmla="*/ 697230 h 1497025"/>
                <a:gd name="connsiteX7" fmla="*/ 834390 w 1481376"/>
                <a:gd name="connsiteY7" fmla="*/ 788670 h 1497025"/>
                <a:gd name="connsiteX8" fmla="*/ 891540 w 1481376"/>
                <a:gd name="connsiteY8" fmla="*/ 845820 h 1497025"/>
                <a:gd name="connsiteX9" fmla="*/ 925830 w 1481376"/>
                <a:gd name="connsiteY9" fmla="*/ 880110 h 1497025"/>
                <a:gd name="connsiteX10" fmla="*/ 1440180 w 1481376"/>
                <a:gd name="connsiteY10" fmla="*/ 1451610 h 1497025"/>
                <a:gd name="connsiteX11" fmla="*/ 1451610 w 1481376"/>
                <a:gd name="connsiteY11" fmla="*/ 1463040 h 1497025"/>
                <a:gd name="connsiteX0" fmla="*/ 0 w 1483907"/>
                <a:gd name="connsiteY0" fmla="*/ 0 h 1499558"/>
                <a:gd name="connsiteX1" fmla="*/ 285750 w 1483907"/>
                <a:gd name="connsiteY1" fmla="*/ 308610 h 1499558"/>
                <a:gd name="connsiteX2" fmla="*/ 502920 w 1483907"/>
                <a:gd name="connsiteY2" fmla="*/ 514350 h 1499558"/>
                <a:gd name="connsiteX3" fmla="*/ 571500 w 1483907"/>
                <a:gd name="connsiteY3" fmla="*/ 582930 h 1499558"/>
                <a:gd name="connsiteX4" fmla="*/ 640080 w 1483907"/>
                <a:gd name="connsiteY4" fmla="*/ 628650 h 1499558"/>
                <a:gd name="connsiteX5" fmla="*/ 697230 w 1483907"/>
                <a:gd name="connsiteY5" fmla="*/ 674370 h 1499558"/>
                <a:gd name="connsiteX6" fmla="*/ 731520 w 1483907"/>
                <a:gd name="connsiteY6" fmla="*/ 697230 h 1499558"/>
                <a:gd name="connsiteX7" fmla="*/ 834390 w 1483907"/>
                <a:gd name="connsiteY7" fmla="*/ 788670 h 1499558"/>
                <a:gd name="connsiteX8" fmla="*/ 891540 w 1483907"/>
                <a:gd name="connsiteY8" fmla="*/ 845820 h 1499558"/>
                <a:gd name="connsiteX9" fmla="*/ 1440180 w 1483907"/>
                <a:gd name="connsiteY9" fmla="*/ 1451610 h 1499558"/>
                <a:gd name="connsiteX10" fmla="*/ 1451610 w 1483907"/>
                <a:gd name="connsiteY10" fmla="*/ 1463040 h 1499558"/>
                <a:gd name="connsiteX0" fmla="*/ 0 w 1488128"/>
                <a:gd name="connsiteY0" fmla="*/ 0 h 1503782"/>
                <a:gd name="connsiteX1" fmla="*/ 285750 w 1488128"/>
                <a:gd name="connsiteY1" fmla="*/ 308610 h 1503782"/>
                <a:gd name="connsiteX2" fmla="*/ 502920 w 1488128"/>
                <a:gd name="connsiteY2" fmla="*/ 514350 h 1503782"/>
                <a:gd name="connsiteX3" fmla="*/ 571500 w 1488128"/>
                <a:gd name="connsiteY3" fmla="*/ 582930 h 1503782"/>
                <a:gd name="connsiteX4" fmla="*/ 640080 w 1488128"/>
                <a:gd name="connsiteY4" fmla="*/ 628650 h 1503782"/>
                <a:gd name="connsiteX5" fmla="*/ 697230 w 1488128"/>
                <a:gd name="connsiteY5" fmla="*/ 674370 h 1503782"/>
                <a:gd name="connsiteX6" fmla="*/ 731520 w 1488128"/>
                <a:gd name="connsiteY6" fmla="*/ 697230 h 1503782"/>
                <a:gd name="connsiteX7" fmla="*/ 834390 w 1488128"/>
                <a:gd name="connsiteY7" fmla="*/ 788670 h 1503782"/>
                <a:gd name="connsiteX8" fmla="*/ 1440180 w 1488128"/>
                <a:gd name="connsiteY8" fmla="*/ 1451610 h 1503782"/>
                <a:gd name="connsiteX9" fmla="*/ 1451610 w 1488128"/>
                <a:gd name="connsiteY9" fmla="*/ 1463040 h 1503782"/>
                <a:gd name="connsiteX0" fmla="*/ 0 w 1495731"/>
                <a:gd name="connsiteY0" fmla="*/ 0 h 1510542"/>
                <a:gd name="connsiteX1" fmla="*/ 285750 w 1495731"/>
                <a:gd name="connsiteY1" fmla="*/ 308610 h 1510542"/>
                <a:gd name="connsiteX2" fmla="*/ 502920 w 1495731"/>
                <a:gd name="connsiteY2" fmla="*/ 514350 h 1510542"/>
                <a:gd name="connsiteX3" fmla="*/ 571500 w 1495731"/>
                <a:gd name="connsiteY3" fmla="*/ 582930 h 1510542"/>
                <a:gd name="connsiteX4" fmla="*/ 640080 w 1495731"/>
                <a:gd name="connsiteY4" fmla="*/ 628650 h 1510542"/>
                <a:gd name="connsiteX5" fmla="*/ 697230 w 1495731"/>
                <a:gd name="connsiteY5" fmla="*/ 674370 h 1510542"/>
                <a:gd name="connsiteX6" fmla="*/ 731520 w 1495731"/>
                <a:gd name="connsiteY6" fmla="*/ 697230 h 1510542"/>
                <a:gd name="connsiteX7" fmla="*/ 1440180 w 1495731"/>
                <a:gd name="connsiteY7" fmla="*/ 1451610 h 1510542"/>
                <a:gd name="connsiteX8" fmla="*/ 1451610 w 1495731"/>
                <a:gd name="connsiteY8" fmla="*/ 1463040 h 1510542"/>
                <a:gd name="connsiteX0" fmla="*/ 0 w 1498267"/>
                <a:gd name="connsiteY0" fmla="*/ 0 h 1512233"/>
                <a:gd name="connsiteX1" fmla="*/ 285750 w 1498267"/>
                <a:gd name="connsiteY1" fmla="*/ 308610 h 1512233"/>
                <a:gd name="connsiteX2" fmla="*/ 502920 w 1498267"/>
                <a:gd name="connsiteY2" fmla="*/ 514350 h 1512233"/>
                <a:gd name="connsiteX3" fmla="*/ 571500 w 1498267"/>
                <a:gd name="connsiteY3" fmla="*/ 582930 h 1512233"/>
                <a:gd name="connsiteX4" fmla="*/ 640080 w 1498267"/>
                <a:gd name="connsiteY4" fmla="*/ 628650 h 1512233"/>
                <a:gd name="connsiteX5" fmla="*/ 697230 w 1498267"/>
                <a:gd name="connsiteY5" fmla="*/ 674370 h 1512233"/>
                <a:gd name="connsiteX6" fmla="*/ 1440180 w 1498267"/>
                <a:gd name="connsiteY6" fmla="*/ 1451610 h 1512233"/>
                <a:gd name="connsiteX7" fmla="*/ 1451610 w 1498267"/>
                <a:gd name="connsiteY7" fmla="*/ 1463040 h 1512233"/>
                <a:gd name="connsiteX0" fmla="*/ 0 w 1502494"/>
                <a:gd name="connsiteY0" fmla="*/ 0 h 1515614"/>
                <a:gd name="connsiteX1" fmla="*/ 285750 w 1502494"/>
                <a:gd name="connsiteY1" fmla="*/ 308610 h 1515614"/>
                <a:gd name="connsiteX2" fmla="*/ 502920 w 1502494"/>
                <a:gd name="connsiteY2" fmla="*/ 514350 h 1515614"/>
                <a:gd name="connsiteX3" fmla="*/ 571500 w 1502494"/>
                <a:gd name="connsiteY3" fmla="*/ 582930 h 1515614"/>
                <a:gd name="connsiteX4" fmla="*/ 640080 w 1502494"/>
                <a:gd name="connsiteY4" fmla="*/ 628650 h 1515614"/>
                <a:gd name="connsiteX5" fmla="*/ 1440180 w 1502494"/>
                <a:gd name="connsiteY5" fmla="*/ 1451610 h 1515614"/>
                <a:gd name="connsiteX6" fmla="*/ 1451610 w 1502494"/>
                <a:gd name="connsiteY6" fmla="*/ 1463040 h 1515614"/>
                <a:gd name="connsiteX0" fmla="*/ 0 w 1451610"/>
                <a:gd name="connsiteY0" fmla="*/ 0 h 1463040"/>
                <a:gd name="connsiteX1" fmla="*/ 285750 w 1451610"/>
                <a:gd name="connsiteY1" fmla="*/ 308610 h 1463040"/>
                <a:gd name="connsiteX2" fmla="*/ 502920 w 1451610"/>
                <a:gd name="connsiteY2" fmla="*/ 514350 h 1463040"/>
                <a:gd name="connsiteX3" fmla="*/ 571500 w 1451610"/>
                <a:gd name="connsiteY3" fmla="*/ 582930 h 1463040"/>
                <a:gd name="connsiteX4" fmla="*/ 1440180 w 1451610"/>
                <a:gd name="connsiteY4" fmla="*/ 1451610 h 1463040"/>
                <a:gd name="connsiteX5" fmla="*/ 1451610 w 1451610"/>
                <a:gd name="connsiteY5" fmla="*/ 1463040 h 1463040"/>
                <a:gd name="connsiteX0" fmla="*/ 0 w 1451610"/>
                <a:gd name="connsiteY0" fmla="*/ 0 h 1463040"/>
                <a:gd name="connsiteX1" fmla="*/ 285750 w 1451610"/>
                <a:gd name="connsiteY1" fmla="*/ 308610 h 1463040"/>
                <a:gd name="connsiteX2" fmla="*/ 502920 w 1451610"/>
                <a:gd name="connsiteY2" fmla="*/ 514350 h 1463040"/>
                <a:gd name="connsiteX3" fmla="*/ 1440180 w 1451610"/>
                <a:gd name="connsiteY3" fmla="*/ 1451610 h 1463040"/>
                <a:gd name="connsiteX4" fmla="*/ 1451610 w 1451610"/>
                <a:gd name="connsiteY4" fmla="*/ 1463040 h 1463040"/>
                <a:gd name="connsiteX0" fmla="*/ 0 w 1451610"/>
                <a:gd name="connsiteY0" fmla="*/ 0 h 1463040"/>
                <a:gd name="connsiteX1" fmla="*/ 285750 w 1451610"/>
                <a:gd name="connsiteY1" fmla="*/ 308610 h 1463040"/>
                <a:gd name="connsiteX2" fmla="*/ 1440180 w 1451610"/>
                <a:gd name="connsiteY2" fmla="*/ 1451610 h 1463040"/>
                <a:gd name="connsiteX3" fmla="*/ 1451610 w 1451610"/>
                <a:gd name="connsiteY3" fmla="*/ 1463040 h 1463040"/>
                <a:gd name="connsiteX0" fmla="*/ 0 w 1451610"/>
                <a:gd name="connsiteY0" fmla="*/ 0 h 1463040"/>
                <a:gd name="connsiteX1" fmla="*/ 1440180 w 1451610"/>
                <a:gd name="connsiteY1" fmla="*/ 1451610 h 1463040"/>
                <a:gd name="connsiteX2" fmla="*/ 1451610 w 1451610"/>
                <a:gd name="connsiteY2" fmla="*/ 1463040 h 1463040"/>
                <a:gd name="connsiteX0" fmla="*/ 0 w 1454785"/>
                <a:gd name="connsiteY0" fmla="*/ 0 h 1450340"/>
                <a:gd name="connsiteX1" fmla="*/ 1443355 w 1454785"/>
                <a:gd name="connsiteY1" fmla="*/ 1438910 h 1450340"/>
                <a:gd name="connsiteX2" fmla="*/ 1454785 w 1454785"/>
                <a:gd name="connsiteY2" fmla="*/ 1450340 h 1450340"/>
                <a:gd name="connsiteX0" fmla="*/ 0 w 1443355"/>
                <a:gd name="connsiteY0" fmla="*/ 0 h 1438910"/>
                <a:gd name="connsiteX1" fmla="*/ 1443355 w 1443355"/>
                <a:gd name="connsiteY1" fmla="*/ 1438910 h 1438910"/>
                <a:gd name="connsiteX0" fmla="*/ 0 w 1440180"/>
                <a:gd name="connsiteY0" fmla="*/ 0 h 1435735"/>
                <a:gd name="connsiteX1" fmla="*/ 1440180 w 1440180"/>
                <a:gd name="connsiteY1" fmla="*/ 1435735 h 1435735"/>
                <a:gd name="connsiteX0" fmla="*/ 0 w 1437005"/>
                <a:gd name="connsiteY0" fmla="*/ 0 h 1435735"/>
                <a:gd name="connsiteX1" fmla="*/ 1437005 w 1437005"/>
                <a:gd name="connsiteY1" fmla="*/ 1435735 h 1435735"/>
                <a:gd name="connsiteX0" fmla="*/ 0 w 1437005"/>
                <a:gd name="connsiteY0" fmla="*/ 0 h 1435735"/>
                <a:gd name="connsiteX1" fmla="*/ 1437005 w 1437005"/>
                <a:gd name="connsiteY1" fmla="*/ 1435735 h 1435735"/>
                <a:gd name="connsiteX0" fmla="*/ 0 w 1437005"/>
                <a:gd name="connsiteY0" fmla="*/ 0 h 1435735"/>
                <a:gd name="connsiteX1" fmla="*/ 1437005 w 1437005"/>
                <a:gd name="connsiteY1" fmla="*/ 1435735 h 1435735"/>
                <a:gd name="connsiteX0" fmla="*/ 0 w 1437005"/>
                <a:gd name="connsiteY0" fmla="*/ 0 h 1435735"/>
                <a:gd name="connsiteX1" fmla="*/ 1437005 w 1437005"/>
                <a:gd name="connsiteY1" fmla="*/ 1435735 h 1435735"/>
                <a:gd name="connsiteX0" fmla="*/ 0 w 1437005"/>
                <a:gd name="connsiteY0" fmla="*/ 0 h 1435735"/>
                <a:gd name="connsiteX1" fmla="*/ 1437005 w 1437005"/>
                <a:gd name="connsiteY1" fmla="*/ 1435735 h 1435735"/>
                <a:gd name="connsiteX0" fmla="*/ 0 w 1437005"/>
                <a:gd name="connsiteY0" fmla="*/ 0 h 1435735"/>
                <a:gd name="connsiteX1" fmla="*/ 1437005 w 1437005"/>
                <a:gd name="connsiteY1" fmla="*/ 1435735 h 1435735"/>
                <a:gd name="connsiteX0" fmla="*/ 0 w 1437005"/>
                <a:gd name="connsiteY0" fmla="*/ 0 h 1435735"/>
                <a:gd name="connsiteX1" fmla="*/ 1437005 w 1437005"/>
                <a:gd name="connsiteY1" fmla="*/ 1435735 h 1435735"/>
                <a:gd name="connsiteX0" fmla="*/ 0 w 1424305"/>
                <a:gd name="connsiteY0" fmla="*/ 1 h 1337311"/>
                <a:gd name="connsiteX1" fmla="*/ 1424305 w 1424305"/>
                <a:gd name="connsiteY1" fmla="*/ 1337311 h 1337311"/>
                <a:gd name="connsiteX0" fmla="*/ 0 w 1430655"/>
                <a:gd name="connsiteY0" fmla="*/ 0 h 1438910"/>
                <a:gd name="connsiteX1" fmla="*/ 1430655 w 1430655"/>
                <a:gd name="connsiteY1" fmla="*/ 1438910 h 1438910"/>
                <a:gd name="connsiteX0" fmla="*/ 0 w 1430655"/>
                <a:gd name="connsiteY0" fmla="*/ 0 h 1438910"/>
                <a:gd name="connsiteX1" fmla="*/ 1430655 w 1430655"/>
                <a:gd name="connsiteY1" fmla="*/ 1438910 h 1438910"/>
                <a:gd name="connsiteX0" fmla="*/ 0 w 1430655"/>
                <a:gd name="connsiteY0" fmla="*/ 0 h 1438910"/>
                <a:gd name="connsiteX1" fmla="*/ 1430655 w 1430655"/>
                <a:gd name="connsiteY1" fmla="*/ 1438910 h 1438910"/>
                <a:gd name="connsiteX0" fmla="*/ 0 w 1435417"/>
                <a:gd name="connsiteY0" fmla="*/ 0 h 1436529"/>
                <a:gd name="connsiteX1" fmla="*/ 1435417 w 1435417"/>
                <a:gd name="connsiteY1" fmla="*/ 1436529 h 1436529"/>
                <a:gd name="connsiteX0" fmla="*/ 0 w 1433036"/>
                <a:gd name="connsiteY0" fmla="*/ 0 h 1410335"/>
                <a:gd name="connsiteX1" fmla="*/ 1433036 w 1433036"/>
                <a:gd name="connsiteY1" fmla="*/ 1410335 h 1410335"/>
                <a:gd name="connsiteX0" fmla="*/ 0 w 1433036"/>
                <a:gd name="connsiteY0" fmla="*/ 0 h 1436529"/>
                <a:gd name="connsiteX1" fmla="*/ 1433036 w 1433036"/>
                <a:gd name="connsiteY1" fmla="*/ 1436529 h 1436529"/>
                <a:gd name="connsiteX0" fmla="*/ 0 w 1433036"/>
                <a:gd name="connsiteY0" fmla="*/ 3 h 1436532"/>
                <a:gd name="connsiteX1" fmla="*/ 1433036 w 1433036"/>
                <a:gd name="connsiteY1" fmla="*/ 1436532 h 1436532"/>
                <a:gd name="connsiteX0" fmla="*/ 0 w 1440180"/>
                <a:gd name="connsiteY0" fmla="*/ 3 h 1443676"/>
                <a:gd name="connsiteX1" fmla="*/ 1440180 w 1440180"/>
                <a:gd name="connsiteY1" fmla="*/ 1443676 h 1443676"/>
                <a:gd name="connsiteX0" fmla="*/ 0 w 1440180"/>
                <a:gd name="connsiteY0" fmla="*/ 3 h 1443676"/>
                <a:gd name="connsiteX1" fmla="*/ 1440180 w 1440180"/>
                <a:gd name="connsiteY1" fmla="*/ 1443676 h 1443676"/>
                <a:gd name="connsiteX0" fmla="*/ 0 w 1440180"/>
                <a:gd name="connsiteY0" fmla="*/ 3 h 1438913"/>
                <a:gd name="connsiteX1" fmla="*/ 1440180 w 1440180"/>
                <a:gd name="connsiteY1" fmla="*/ 1438913 h 1438913"/>
                <a:gd name="connsiteX0" fmla="*/ 0 w 1440180"/>
                <a:gd name="connsiteY0" fmla="*/ 3 h 1438913"/>
                <a:gd name="connsiteX1" fmla="*/ 1440180 w 1440180"/>
                <a:gd name="connsiteY1" fmla="*/ 1438913 h 1438913"/>
                <a:gd name="connsiteX0" fmla="*/ 0 w 2211245"/>
                <a:gd name="connsiteY0" fmla="*/ 4 h 1274616"/>
                <a:gd name="connsiteX1" fmla="*/ 2211245 w 2211245"/>
                <a:gd name="connsiteY1" fmla="*/ 1274616 h 1274616"/>
                <a:gd name="connsiteX0" fmla="*/ 0 w 2211245"/>
                <a:gd name="connsiteY0" fmla="*/ 8434 h 1283046"/>
                <a:gd name="connsiteX1" fmla="*/ 2211245 w 2211245"/>
                <a:gd name="connsiteY1" fmla="*/ 1283046 h 1283046"/>
                <a:gd name="connsiteX0" fmla="*/ 0 w 2211245"/>
                <a:gd name="connsiteY0" fmla="*/ 7862 h 1288317"/>
                <a:gd name="connsiteX1" fmla="*/ 2211245 w 2211245"/>
                <a:gd name="connsiteY1" fmla="*/ 1282474 h 1288317"/>
                <a:gd name="connsiteX0" fmla="*/ 0 w 2469887"/>
                <a:gd name="connsiteY0" fmla="*/ 8131 h 1235587"/>
                <a:gd name="connsiteX1" fmla="*/ 2469886 w 2469887"/>
                <a:gd name="connsiteY1" fmla="*/ 1229540 h 1235587"/>
                <a:gd name="connsiteX0" fmla="*/ 0 w 2469887"/>
                <a:gd name="connsiteY0" fmla="*/ 7794 h 1243850"/>
                <a:gd name="connsiteX1" fmla="*/ 2469886 w 2469887"/>
                <a:gd name="connsiteY1" fmla="*/ 1229203 h 1243850"/>
                <a:gd name="connsiteX0" fmla="*/ 0 w 2469887"/>
                <a:gd name="connsiteY0" fmla="*/ 7948 h 1239575"/>
                <a:gd name="connsiteX1" fmla="*/ 2469886 w 2469887"/>
                <a:gd name="connsiteY1" fmla="*/ 1229357 h 1239575"/>
                <a:gd name="connsiteX0" fmla="*/ 0 w 2533018"/>
                <a:gd name="connsiteY0" fmla="*/ 7733 h 1283169"/>
                <a:gd name="connsiteX1" fmla="*/ 2533019 w 2533018"/>
                <a:gd name="connsiteY1" fmla="*/ 1273227 h 1283169"/>
                <a:gd name="connsiteX0" fmla="*/ 1 w 3068356"/>
                <a:gd name="connsiteY0" fmla="*/ 7953 h 1238762"/>
                <a:gd name="connsiteX1" fmla="*/ 3068357 w 3068356"/>
                <a:gd name="connsiteY1" fmla="*/ 1228539 h 1238762"/>
                <a:gd name="connsiteX0" fmla="*/ 1 w 3068356"/>
                <a:gd name="connsiteY0" fmla="*/ 2878 h 1234038"/>
                <a:gd name="connsiteX1" fmla="*/ 3068357 w 3068356"/>
                <a:gd name="connsiteY1" fmla="*/ 1223464 h 1234038"/>
                <a:gd name="connsiteX0" fmla="*/ -1 w 3039868"/>
                <a:gd name="connsiteY0" fmla="*/ 2891 h 1227408"/>
                <a:gd name="connsiteX1" fmla="*/ 3039869 w 3039868"/>
                <a:gd name="connsiteY1" fmla="*/ 1216787 h 1227408"/>
                <a:gd name="connsiteX0" fmla="*/ -3 w 3080551"/>
                <a:gd name="connsiteY0" fmla="*/ 2880 h 1232883"/>
                <a:gd name="connsiteX1" fmla="*/ 3080552 w 3080551"/>
                <a:gd name="connsiteY1" fmla="*/ 1222301 h 1232883"/>
                <a:gd name="connsiteX0" fmla="*/ -2 w 3088659"/>
                <a:gd name="connsiteY0" fmla="*/ 2900 h 1222784"/>
                <a:gd name="connsiteX1" fmla="*/ 3088660 w 3088659"/>
                <a:gd name="connsiteY1" fmla="*/ 1212131 h 1222784"/>
                <a:gd name="connsiteX0" fmla="*/ 2 w 3085990"/>
                <a:gd name="connsiteY0" fmla="*/ 2874 h 1235479"/>
                <a:gd name="connsiteX1" fmla="*/ 3085991 w 3085990"/>
                <a:gd name="connsiteY1" fmla="*/ 1224914 h 1235479"/>
                <a:gd name="connsiteX0" fmla="*/ -1 w 3081891"/>
                <a:gd name="connsiteY0" fmla="*/ 2892 h 1226534"/>
                <a:gd name="connsiteX1" fmla="*/ 3081892 w 3081891"/>
                <a:gd name="connsiteY1" fmla="*/ 1215907 h 1226534"/>
                <a:gd name="connsiteX0" fmla="*/ 3 w 3416649"/>
                <a:gd name="connsiteY0" fmla="*/ 2950 h 1197926"/>
                <a:gd name="connsiteX1" fmla="*/ 3416650 w 3416649"/>
                <a:gd name="connsiteY1" fmla="*/ 1187095 h 1197926"/>
                <a:gd name="connsiteX0" fmla="*/ 2 w 3447806"/>
                <a:gd name="connsiteY0" fmla="*/ 2962 h 1191863"/>
                <a:gd name="connsiteX1" fmla="*/ 3447807 w 3447806"/>
                <a:gd name="connsiteY1" fmla="*/ 1180988 h 1191863"/>
                <a:gd name="connsiteX0" fmla="*/ 0 w 3900780"/>
                <a:gd name="connsiteY0" fmla="*/ 2837 h 1254697"/>
                <a:gd name="connsiteX1" fmla="*/ 3900781 w 3900780"/>
                <a:gd name="connsiteY1" fmla="*/ 1244264 h 1254697"/>
                <a:gd name="connsiteX0" fmla="*/ 0 w 4110886"/>
                <a:gd name="connsiteY0" fmla="*/ 2845 h 1250339"/>
                <a:gd name="connsiteX1" fmla="*/ 4110889 w 4110886"/>
                <a:gd name="connsiteY1" fmla="*/ 1239876 h 125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0886" h="1250339">
                  <a:moveTo>
                    <a:pt x="0" y="2845"/>
                  </a:moveTo>
                  <a:cubicBezTo>
                    <a:pt x="801564" y="-72836"/>
                    <a:pt x="3327363" y="1387285"/>
                    <a:pt x="4110889" y="123987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216043" y="285729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振幅が時間的に変化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　　　　↓</a:t>
            </a:r>
            <a:endParaRPr lang="en-US" altLang="ja-JP" sz="1600" dirty="0" smtClean="0"/>
          </a:p>
          <a:p>
            <a:r>
              <a:rPr lang="ja-JP" altLang="en-US" sz="1600" dirty="0" smtClean="0"/>
              <a:t>振幅一定</a:t>
            </a:r>
            <a:r>
              <a:rPr lang="ja-JP" altLang="en-US" sz="1600" dirty="0"/>
              <a:t>の</a:t>
            </a:r>
            <a:r>
              <a:rPr lang="ja-JP" altLang="en-US" sz="1600" dirty="0" smtClean="0"/>
              <a:t>まま回転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24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負の周波数</a:t>
            </a:r>
            <a:endParaRPr kumimoji="1" lang="ja-JP" altLang="en-US" dirty="0"/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>
          <a:xfrm>
            <a:off x="957943" y="1303020"/>
            <a:ext cx="7298733" cy="1227157"/>
            <a:chOff x="4938142" y="1397549"/>
            <a:chExt cx="3072052" cy="3967258"/>
          </a:xfrm>
        </p:grpSpPr>
        <p:cxnSp>
          <p:nvCxnSpPr>
            <p:cNvPr id="5" name="直線矢印コネクタ 2"/>
            <p:cNvCxnSpPr>
              <a:cxnSpLocks noChangeShapeType="1"/>
            </p:cNvCxnSpPr>
            <p:nvPr/>
          </p:nvCxnSpPr>
          <p:spPr bwMode="auto">
            <a:xfrm>
              <a:off x="4938142" y="4837816"/>
              <a:ext cx="3072052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グループ化 5"/>
            <p:cNvGrpSpPr/>
            <p:nvPr/>
          </p:nvGrpSpPr>
          <p:grpSpPr>
            <a:xfrm>
              <a:off x="5227727" y="2771671"/>
              <a:ext cx="2450347" cy="2009094"/>
              <a:chOff x="2592388" y="4497388"/>
              <a:chExt cx="571500" cy="658812"/>
            </a:xfrm>
          </p:grpSpPr>
          <p:sp>
            <p:nvSpPr>
              <p:cNvPr id="8" name="フリーフォーム 112"/>
              <p:cNvSpPr>
                <a:spLocks/>
              </p:cNvSpPr>
              <p:nvPr/>
            </p:nvSpPr>
            <p:spPr bwMode="auto">
              <a:xfrm>
                <a:off x="2874963" y="4497388"/>
                <a:ext cx="288925" cy="658812"/>
              </a:xfrm>
              <a:custGeom>
                <a:avLst/>
                <a:gdLst>
                  <a:gd name="T0" fmla="*/ 0 w 1009071"/>
                  <a:gd name="T1" fmla="*/ 0 h 1123758"/>
                  <a:gd name="T2" fmla="*/ 349 w 1009071"/>
                  <a:gd name="T3" fmla="*/ 28465 h 1123758"/>
                  <a:gd name="T4" fmla="*/ 472 w 1009071"/>
                  <a:gd name="T5" fmla="*/ 38657 h 1123758"/>
                  <a:gd name="T6" fmla="*/ 709 w 1009071"/>
                  <a:gd name="T7" fmla="*/ 42562 h 1123758"/>
                  <a:gd name="T8" fmla="*/ 959 w 1009071"/>
                  <a:gd name="T9" fmla="*/ 60348 h 1123758"/>
                  <a:gd name="T10" fmla="*/ 1227 w 1009071"/>
                  <a:gd name="T11" fmla="*/ 54411 h 1123758"/>
                  <a:gd name="T12" fmla="*/ 1847 w 1009071"/>
                  <a:gd name="T13" fmla="*/ 66173 h 11237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9071" h="1123758">
                    <a:moveTo>
                      <a:pt x="0" y="0"/>
                    </a:moveTo>
                    <a:cubicBezTo>
                      <a:pt x="91933" y="500"/>
                      <a:pt x="158386" y="362161"/>
                      <a:pt x="190853" y="483396"/>
                    </a:cubicBezTo>
                    <a:cubicBezTo>
                      <a:pt x="223320" y="604631"/>
                      <a:pt x="225396" y="616569"/>
                      <a:pt x="258119" y="656466"/>
                    </a:cubicBezTo>
                    <a:cubicBezTo>
                      <a:pt x="290842" y="696363"/>
                      <a:pt x="342864" y="661386"/>
                      <a:pt x="387193" y="722780"/>
                    </a:cubicBezTo>
                    <a:cubicBezTo>
                      <a:pt x="431522" y="784174"/>
                      <a:pt x="435183" y="969511"/>
                      <a:pt x="524093" y="1024831"/>
                    </a:cubicBezTo>
                    <a:cubicBezTo>
                      <a:pt x="586343" y="1050279"/>
                      <a:pt x="613217" y="901301"/>
                      <a:pt x="670719" y="924012"/>
                    </a:cubicBezTo>
                    <a:cubicBezTo>
                      <a:pt x="757703" y="942921"/>
                      <a:pt x="816605" y="1095447"/>
                      <a:pt x="1009071" y="112375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フリーフォーム 113"/>
              <p:cNvSpPr>
                <a:spLocks/>
              </p:cNvSpPr>
              <p:nvPr/>
            </p:nvSpPr>
            <p:spPr bwMode="auto">
              <a:xfrm flipH="1">
                <a:off x="2592388" y="4497388"/>
                <a:ext cx="288925" cy="658812"/>
              </a:xfrm>
              <a:custGeom>
                <a:avLst/>
                <a:gdLst>
                  <a:gd name="T0" fmla="*/ 0 w 1009071"/>
                  <a:gd name="T1" fmla="*/ 0 h 1123758"/>
                  <a:gd name="T2" fmla="*/ 349 w 1009071"/>
                  <a:gd name="T3" fmla="*/ 28465 h 1123758"/>
                  <a:gd name="T4" fmla="*/ 472 w 1009071"/>
                  <a:gd name="T5" fmla="*/ 38657 h 1123758"/>
                  <a:gd name="T6" fmla="*/ 708 w 1009071"/>
                  <a:gd name="T7" fmla="*/ 42562 h 1123758"/>
                  <a:gd name="T8" fmla="*/ 959 w 1009071"/>
                  <a:gd name="T9" fmla="*/ 60348 h 1123758"/>
                  <a:gd name="T10" fmla="*/ 1227 w 1009071"/>
                  <a:gd name="T11" fmla="*/ 54411 h 1123758"/>
                  <a:gd name="T12" fmla="*/ 1846 w 1009071"/>
                  <a:gd name="T13" fmla="*/ 66173 h 11237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9071" h="1123758">
                    <a:moveTo>
                      <a:pt x="0" y="0"/>
                    </a:moveTo>
                    <a:cubicBezTo>
                      <a:pt x="91933" y="500"/>
                      <a:pt x="158386" y="362161"/>
                      <a:pt x="190853" y="483396"/>
                    </a:cubicBezTo>
                    <a:cubicBezTo>
                      <a:pt x="223320" y="604631"/>
                      <a:pt x="225396" y="616569"/>
                      <a:pt x="258119" y="656466"/>
                    </a:cubicBezTo>
                    <a:cubicBezTo>
                      <a:pt x="290842" y="696363"/>
                      <a:pt x="342864" y="661386"/>
                      <a:pt x="387193" y="722780"/>
                    </a:cubicBezTo>
                    <a:cubicBezTo>
                      <a:pt x="431522" y="784174"/>
                      <a:pt x="435183" y="969511"/>
                      <a:pt x="524093" y="1024831"/>
                    </a:cubicBezTo>
                    <a:cubicBezTo>
                      <a:pt x="586343" y="1050279"/>
                      <a:pt x="613217" y="901301"/>
                      <a:pt x="670719" y="924012"/>
                    </a:cubicBezTo>
                    <a:cubicBezTo>
                      <a:pt x="757703" y="942921"/>
                      <a:pt x="816605" y="1095447"/>
                      <a:pt x="1009071" y="112375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7" name="直線矢印コネクタ 2"/>
            <p:cNvCxnSpPr>
              <a:cxnSpLocks noChangeShapeType="1"/>
            </p:cNvCxnSpPr>
            <p:nvPr/>
          </p:nvCxnSpPr>
          <p:spPr bwMode="auto">
            <a:xfrm flipV="1">
              <a:off x="6453732" y="1397549"/>
              <a:ext cx="0" cy="396725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テキスト ボックス 157"/>
          <p:cNvSpPr txBox="1">
            <a:spLocks noChangeArrowheads="1"/>
          </p:cNvSpPr>
          <p:nvPr/>
        </p:nvSpPr>
        <p:spPr bwMode="auto">
          <a:xfrm>
            <a:off x="8256676" y="1859448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矢印コネクタ 2"/>
          <p:cNvCxnSpPr>
            <a:cxnSpLocks noChangeShapeType="1"/>
          </p:cNvCxnSpPr>
          <p:nvPr/>
        </p:nvCxnSpPr>
        <p:spPr bwMode="auto">
          <a:xfrm flipV="1">
            <a:off x="6734854" y="3059509"/>
            <a:ext cx="0" cy="205224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グループ化 18"/>
          <p:cNvGrpSpPr/>
          <p:nvPr/>
        </p:nvGrpSpPr>
        <p:grpSpPr>
          <a:xfrm>
            <a:off x="6073337" y="3456188"/>
            <a:ext cx="1335600" cy="1335600"/>
            <a:chOff x="6093860" y="3833022"/>
            <a:chExt cx="1335600" cy="1335600"/>
          </a:xfrm>
        </p:grpSpPr>
        <p:sp>
          <p:nvSpPr>
            <p:cNvPr id="20" name="円/楕円 19"/>
            <p:cNvSpPr/>
            <p:nvPr/>
          </p:nvSpPr>
          <p:spPr>
            <a:xfrm>
              <a:off x="6093860" y="3833022"/>
              <a:ext cx="1335600" cy="1335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rot="-300000">
              <a:off x="7426834" y="4419995"/>
              <a:ext cx="0" cy="794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矢印コネクタ 2"/>
          <p:cNvCxnSpPr>
            <a:cxnSpLocks noChangeShapeType="1"/>
          </p:cNvCxnSpPr>
          <p:nvPr/>
        </p:nvCxnSpPr>
        <p:spPr bwMode="auto">
          <a:xfrm flipV="1">
            <a:off x="2410826" y="3032414"/>
            <a:ext cx="0" cy="207933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2"/>
          <p:cNvCxnSpPr>
            <a:cxnSpLocks noChangeShapeType="1"/>
          </p:cNvCxnSpPr>
          <p:nvPr/>
        </p:nvCxnSpPr>
        <p:spPr bwMode="auto">
          <a:xfrm>
            <a:off x="1105254" y="4139069"/>
            <a:ext cx="2638071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グループ化 29"/>
          <p:cNvGrpSpPr/>
          <p:nvPr/>
        </p:nvGrpSpPr>
        <p:grpSpPr>
          <a:xfrm>
            <a:off x="1742505" y="3463728"/>
            <a:ext cx="1335600" cy="1335600"/>
            <a:chOff x="6093860" y="3833022"/>
            <a:chExt cx="1335600" cy="1335600"/>
          </a:xfrm>
        </p:grpSpPr>
        <p:sp>
          <p:nvSpPr>
            <p:cNvPr id="31" name="円/楕円 30"/>
            <p:cNvSpPr/>
            <p:nvPr/>
          </p:nvSpPr>
          <p:spPr>
            <a:xfrm>
              <a:off x="6093860" y="3833022"/>
              <a:ext cx="1335600" cy="1335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 rot="300000">
              <a:off x="6097265" y="4425467"/>
              <a:ext cx="0" cy="7944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>
            <a:grpSpLocks noChangeAspect="1"/>
          </p:cNvGrpSpPr>
          <p:nvPr/>
        </p:nvGrpSpPr>
        <p:grpSpPr>
          <a:xfrm>
            <a:off x="2744632" y="3032414"/>
            <a:ext cx="1787030" cy="516848"/>
            <a:chOff x="3550781" y="3007561"/>
            <a:chExt cx="4413046" cy="12763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86"/>
            <a:stretch/>
          </p:blipFill>
          <p:spPr bwMode="auto">
            <a:xfrm>
              <a:off x="3550781" y="3007561"/>
              <a:ext cx="835269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327" y="3074473"/>
              <a:ext cx="3619500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77" y="3032414"/>
            <a:ext cx="1550545" cy="51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直線矢印コネクタ 2"/>
          <p:cNvCxnSpPr>
            <a:cxnSpLocks noChangeShapeType="1"/>
          </p:cNvCxnSpPr>
          <p:nvPr/>
        </p:nvCxnSpPr>
        <p:spPr bwMode="auto">
          <a:xfrm>
            <a:off x="5446828" y="4139071"/>
            <a:ext cx="2638071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テキスト ボックス 157"/>
          <p:cNvSpPr txBox="1">
            <a:spLocks noChangeArrowheads="1"/>
          </p:cNvSpPr>
          <p:nvPr/>
        </p:nvSpPr>
        <p:spPr bwMode="auto">
          <a:xfrm>
            <a:off x="6486277" y="2644960"/>
            <a:ext cx="6861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endParaRPr kumimoji="1"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テキスト ボックス 157"/>
          <p:cNvSpPr txBox="1">
            <a:spLocks noChangeArrowheads="1"/>
          </p:cNvSpPr>
          <p:nvPr/>
        </p:nvSpPr>
        <p:spPr bwMode="auto">
          <a:xfrm>
            <a:off x="8075391" y="3873946"/>
            <a:ext cx="74150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kumimoji="1"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テキスト ボックス 157"/>
          <p:cNvSpPr txBox="1">
            <a:spLocks noChangeArrowheads="1"/>
          </p:cNvSpPr>
          <p:nvPr/>
        </p:nvSpPr>
        <p:spPr bwMode="auto">
          <a:xfrm>
            <a:off x="2147220" y="2644959"/>
            <a:ext cx="6861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endParaRPr kumimoji="1"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テキスト ボックス 157"/>
          <p:cNvSpPr txBox="1">
            <a:spLocks noChangeArrowheads="1"/>
          </p:cNvSpPr>
          <p:nvPr/>
        </p:nvSpPr>
        <p:spPr bwMode="auto">
          <a:xfrm>
            <a:off x="3736334" y="3873945"/>
            <a:ext cx="74150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kumimoji="1"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" name="直線コネクタ 2047"/>
          <p:cNvCxnSpPr/>
          <p:nvPr/>
        </p:nvCxnSpPr>
        <p:spPr>
          <a:xfrm>
            <a:off x="3290888" y="3218692"/>
            <a:ext cx="169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1444" y="5244058"/>
            <a:ext cx="7514756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実</a:t>
            </a:r>
            <a:r>
              <a:rPr lang="ja-JP" altLang="en-US" dirty="0">
                <a:latin typeface="+mn-ea"/>
              </a:rPr>
              <a:t>関数のフーリエ</a:t>
            </a:r>
            <a:r>
              <a:rPr lang="ja-JP" altLang="en-US" dirty="0" smtClean="0">
                <a:latin typeface="+mn-ea"/>
              </a:rPr>
              <a:t>変換が左右</a:t>
            </a:r>
            <a:r>
              <a:rPr lang="ja-JP" altLang="en-US" dirty="0" smtClean="0">
                <a:latin typeface="+mn-ea"/>
              </a:rPr>
              <a:t>対称</a:t>
            </a:r>
            <a:r>
              <a:rPr lang="en-US" altLang="ja-JP" baseline="30000" dirty="0" smtClean="0">
                <a:latin typeface="+mn-ea"/>
              </a:rPr>
              <a:t>※</a:t>
            </a:r>
            <a:r>
              <a:rPr lang="ja-JP" altLang="en-US" sz="1700" baseline="30000" dirty="0" smtClean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なのは　虚数</a:t>
            </a:r>
            <a:r>
              <a:rPr lang="ja-JP" altLang="en-US" dirty="0">
                <a:latin typeface="+mn-ea"/>
              </a:rPr>
              <a:t>成分が</a:t>
            </a:r>
            <a:r>
              <a:rPr lang="ja-JP" altLang="en-US" dirty="0" smtClean="0">
                <a:latin typeface="+mn-ea"/>
              </a:rPr>
              <a:t>相殺して全体が実数になるため</a:t>
            </a:r>
            <a:endParaRPr kumimoji="1" lang="ja-JP" altLang="en-US" dirty="0">
              <a:latin typeface="+mn-ea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5083427" y="6303486"/>
            <a:ext cx="3302854" cy="383820"/>
            <a:chOff x="5385868" y="6343374"/>
            <a:chExt cx="3302854" cy="3838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5385868" y="6343374"/>
              <a:ext cx="1407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ea"/>
                  <a:ea typeface="+mj-ea"/>
                </a:rPr>
                <a:t>※ </a:t>
              </a:r>
              <a:r>
                <a:rPr kumimoji="1" lang="ja-JP" altLang="en-US" dirty="0" smtClean="0">
                  <a:latin typeface="+mj-ea"/>
                  <a:ea typeface="+mj-ea"/>
                </a:rPr>
                <a:t>厳密</a:t>
              </a:r>
              <a:r>
                <a:rPr kumimoji="1" lang="ja-JP" altLang="en-US" dirty="0" smtClean="0"/>
                <a:t>には</a:t>
              </a:r>
              <a:endParaRPr kumimoji="1" lang="ja-JP" alt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372" y="6365594"/>
              <a:ext cx="1859350" cy="3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51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予備知識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0120" y="1600200"/>
            <a:ext cx="7726680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フーリエ変換の意味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解析信号／フェーザー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負の周波数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フィルタについての説明に戻る</a:t>
            </a:r>
            <a:endParaRPr lang="en-US" altLang="ja-JP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062990" y="5406390"/>
            <a:ext cx="141732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有用な情報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 err="1">
                <a:latin typeface="+mn-ea"/>
              </a:rPr>
              <a:t>vs</a:t>
            </a:r>
            <a:r>
              <a:rPr lang="en-US" altLang="ja-JP" dirty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不要な</a:t>
            </a:r>
            <a:r>
              <a:rPr lang="ja-JP" altLang="en-US" dirty="0"/>
              <a:t>情報</a:t>
            </a:r>
            <a:endParaRPr kumimoji="1" lang="ja-JP" altLang="en-US" dirty="0"/>
          </a:p>
        </p:txBody>
      </p:sp>
      <p:sp>
        <p:nvSpPr>
          <p:cNvPr id="4" name="テキスト ボックス 157"/>
          <p:cNvSpPr txBox="1">
            <a:spLocks noChangeArrowheads="1"/>
          </p:cNvSpPr>
          <p:nvPr/>
        </p:nvSpPr>
        <p:spPr bwMode="auto">
          <a:xfrm>
            <a:off x="7749472" y="4837981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矢印コネクタ 2"/>
          <p:cNvCxnSpPr>
            <a:cxnSpLocks noChangeShapeType="1"/>
          </p:cNvCxnSpPr>
          <p:nvPr/>
        </p:nvCxnSpPr>
        <p:spPr bwMode="auto">
          <a:xfrm>
            <a:off x="1239932" y="5321665"/>
            <a:ext cx="640327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フリーフォーム 112"/>
          <p:cNvSpPr>
            <a:spLocks/>
          </p:cNvSpPr>
          <p:nvPr/>
        </p:nvSpPr>
        <p:spPr bwMode="auto">
          <a:xfrm>
            <a:off x="2111038" y="2852288"/>
            <a:ext cx="4580733" cy="2401193"/>
          </a:xfrm>
          <a:custGeom>
            <a:avLst/>
            <a:gdLst>
              <a:gd name="T0" fmla="*/ 0 w 1009071"/>
              <a:gd name="T1" fmla="*/ 0 h 1123758"/>
              <a:gd name="T2" fmla="*/ 349 w 1009071"/>
              <a:gd name="T3" fmla="*/ 28465 h 1123758"/>
              <a:gd name="T4" fmla="*/ 472 w 1009071"/>
              <a:gd name="T5" fmla="*/ 38657 h 1123758"/>
              <a:gd name="T6" fmla="*/ 709 w 1009071"/>
              <a:gd name="T7" fmla="*/ 42562 h 1123758"/>
              <a:gd name="T8" fmla="*/ 959 w 1009071"/>
              <a:gd name="T9" fmla="*/ 60348 h 1123758"/>
              <a:gd name="T10" fmla="*/ 1227 w 1009071"/>
              <a:gd name="T11" fmla="*/ 54411 h 1123758"/>
              <a:gd name="T12" fmla="*/ 1847 w 1009071"/>
              <a:gd name="T13" fmla="*/ 66173 h 11237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87193 w 1009071"/>
              <a:gd name="connsiteY4" fmla="*/ 722780 h 1123758"/>
              <a:gd name="connsiteX5" fmla="*/ 524093 w 1009071"/>
              <a:gd name="connsiteY5" fmla="*/ 1024831 h 1123758"/>
              <a:gd name="connsiteX6" fmla="*/ 670719 w 1009071"/>
              <a:gd name="connsiteY6" fmla="*/ 924012 h 1123758"/>
              <a:gd name="connsiteX7" fmla="*/ 1009071 w 1009071"/>
              <a:gd name="connsiteY7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58521 w 1009071"/>
              <a:gd name="connsiteY4" fmla="*/ 693383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58521 w 1009071"/>
              <a:gd name="connsiteY5" fmla="*/ 693383 h 1123758"/>
              <a:gd name="connsiteX6" fmla="*/ 387193 w 1009071"/>
              <a:gd name="connsiteY6" fmla="*/ 722780 h 1123758"/>
              <a:gd name="connsiteX7" fmla="*/ 524093 w 1009071"/>
              <a:gd name="connsiteY7" fmla="*/ 1024831 h 1123758"/>
              <a:gd name="connsiteX8" fmla="*/ 670719 w 1009071"/>
              <a:gd name="connsiteY8" fmla="*/ 924012 h 1123758"/>
              <a:gd name="connsiteX9" fmla="*/ 1009071 w 1009071"/>
              <a:gd name="connsiteY9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58521 w 1009071"/>
              <a:gd name="connsiteY5" fmla="*/ 693383 h 1123758"/>
              <a:gd name="connsiteX6" fmla="*/ 387193 w 1009071"/>
              <a:gd name="connsiteY6" fmla="*/ 722780 h 1123758"/>
              <a:gd name="connsiteX7" fmla="*/ 524093 w 1009071"/>
              <a:gd name="connsiteY7" fmla="*/ 1024831 h 1123758"/>
              <a:gd name="connsiteX8" fmla="*/ 670719 w 1009071"/>
              <a:gd name="connsiteY8" fmla="*/ 924012 h 1123758"/>
              <a:gd name="connsiteX9" fmla="*/ 1009071 w 1009071"/>
              <a:gd name="connsiteY9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58521 w 1009071"/>
              <a:gd name="connsiteY5" fmla="*/ 693383 h 1123758"/>
              <a:gd name="connsiteX6" fmla="*/ 387193 w 1009071"/>
              <a:gd name="connsiteY6" fmla="*/ 722780 h 1123758"/>
              <a:gd name="connsiteX7" fmla="*/ 524093 w 1009071"/>
              <a:gd name="connsiteY7" fmla="*/ 1024831 h 1123758"/>
              <a:gd name="connsiteX8" fmla="*/ 670719 w 1009071"/>
              <a:gd name="connsiteY8" fmla="*/ 924012 h 1123758"/>
              <a:gd name="connsiteX9" fmla="*/ 1009071 w 1009071"/>
              <a:gd name="connsiteY9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19704 w 1009071"/>
              <a:gd name="connsiteY3" fmla="*/ 684467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1278 w 1009071"/>
              <a:gd name="connsiteY3" fmla="*/ 669980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3376 w 1009071"/>
              <a:gd name="connsiteY3" fmla="*/ 659950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3900 w 1009071"/>
              <a:gd name="connsiteY3" fmla="*/ 654378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3900 w 1009071"/>
              <a:gd name="connsiteY3" fmla="*/ 654378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7047 w 1009071"/>
              <a:gd name="connsiteY3" fmla="*/ 648806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7047 w 1009071"/>
              <a:gd name="connsiteY3" fmla="*/ 644348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7047 w 1009071"/>
              <a:gd name="connsiteY3" fmla="*/ 644348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  <a:gd name="connsiteX0" fmla="*/ 0 w 1009071"/>
              <a:gd name="connsiteY0" fmla="*/ 0 h 1123758"/>
              <a:gd name="connsiteX1" fmla="*/ 190853 w 1009071"/>
              <a:gd name="connsiteY1" fmla="*/ 483396 h 1123758"/>
              <a:gd name="connsiteX2" fmla="*/ 258119 w 1009071"/>
              <a:gd name="connsiteY2" fmla="*/ 656466 h 1123758"/>
              <a:gd name="connsiteX3" fmla="*/ 327047 w 1009071"/>
              <a:gd name="connsiteY3" fmla="*/ 644348 h 1123758"/>
              <a:gd name="connsiteX4" fmla="*/ 339637 w 1009071"/>
              <a:gd name="connsiteY4" fmla="*/ 31414 h 1123758"/>
              <a:gd name="connsiteX5" fmla="*/ 387193 w 1009071"/>
              <a:gd name="connsiteY5" fmla="*/ 722780 h 1123758"/>
              <a:gd name="connsiteX6" fmla="*/ 524093 w 1009071"/>
              <a:gd name="connsiteY6" fmla="*/ 1024831 h 1123758"/>
              <a:gd name="connsiteX7" fmla="*/ 670719 w 1009071"/>
              <a:gd name="connsiteY7" fmla="*/ 924012 h 1123758"/>
              <a:gd name="connsiteX8" fmla="*/ 1009071 w 1009071"/>
              <a:gd name="connsiteY8" fmla="*/ 1123758 h 11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71" h="1123758">
                <a:moveTo>
                  <a:pt x="0" y="0"/>
                </a:moveTo>
                <a:cubicBezTo>
                  <a:pt x="91933" y="500"/>
                  <a:pt x="158386" y="362161"/>
                  <a:pt x="190853" y="483396"/>
                </a:cubicBezTo>
                <a:cubicBezTo>
                  <a:pt x="223320" y="604631"/>
                  <a:pt x="235420" y="629641"/>
                  <a:pt x="258119" y="656466"/>
                </a:cubicBezTo>
                <a:cubicBezTo>
                  <a:pt x="280818" y="683291"/>
                  <a:pt x="316609" y="688717"/>
                  <a:pt x="327047" y="644348"/>
                </a:cubicBezTo>
                <a:cubicBezTo>
                  <a:pt x="337485" y="599979"/>
                  <a:pt x="333810" y="31715"/>
                  <a:pt x="339637" y="31414"/>
                </a:cubicBezTo>
                <a:cubicBezTo>
                  <a:pt x="345464" y="31113"/>
                  <a:pt x="342287" y="682027"/>
                  <a:pt x="387193" y="722780"/>
                </a:cubicBezTo>
                <a:cubicBezTo>
                  <a:pt x="432099" y="763533"/>
                  <a:pt x="435183" y="969511"/>
                  <a:pt x="524093" y="1024831"/>
                </a:cubicBezTo>
                <a:cubicBezTo>
                  <a:pt x="586343" y="1050279"/>
                  <a:pt x="613217" y="901301"/>
                  <a:pt x="670719" y="924012"/>
                </a:cubicBezTo>
                <a:cubicBezTo>
                  <a:pt x="757703" y="942921"/>
                  <a:pt x="816605" y="1095447"/>
                  <a:pt x="1009071" y="112375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8" name="直線矢印コネクタ 2"/>
          <p:cNvCxnSpPr>
            <a:cxnSpLocks noChangeShapeType="1"/>
          </p:cNvCxnSpPr>
          <p:nvPr/>
        </p:nvCxnSpPr>
        <p:spPr bwMode="auto">
          <a:xfrm flipV="1">
            <a:off x="2116759" y="2302871"/>
            <a:ext cx="0" cy="319982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テキスト ボックス 16"/>
          <p:cNvSpPr txBox="1"/>
          <p:nvPr/>
        </p:nvSpPr>
        <p:spPr>
          <a:xfrm>
            <a:off x="3933568" y="2952020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ハムノイズ（</a:t>
            </a:r>
            <a:r>
              <a:rPr kumimoji="1" lang="en-US" altLang="ja-JP" sz="2400" dirty="0" smtClean="0">
                <a:latin typeface="+mn-ea"/>
              </a:rPr>
              <a:t>50 or 60Hz</a:t>
            </a:r>
            <a:r>
              <a:rPr kumimoji="1" lang="ja-JP" altLang="en-US" sz="2400" dirty="0" smtClean="0">
                <a:latin typeface="+mn-ea"/>
              </a:rPr>
              <a:t>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501405" y="2522666"/>
            <a:ext cx="348048" cy="3332034"/>
          </a:xfrm>
          <a:prstGeom prst="roundRect">
            <a:avLst/>
          </a:prstGeom>
          <a:solidFill>
            <a:srgbClr val="FF00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57"/>
          <p:cNvSpPr txBox="1">
            <a:spLocks noChangeArrowheads="1"/>
          </p:cNvSpPr>
          <p:nvPr/>
        </p:nvSpPr>
        <p:spPr bwMode="auto">
          <a:xfrm>
            <a:off x="1748211" y="1624274"/>
            <a:ext cx="86409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有用な情報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 err="1">
                <a:latin typeface="+mn-ea"/>
              </a:rPr>
              <a:t>vs</a:t>
            </a:r>
            <a:r>
              <a:rPr lang="en-US" altLang="ja-JP" dirty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不要な</a:t>
            </a:r>
            <a:r>
              <a:rPr lang="ja-JP" altLang="en-US" dirty="0"/>
              <a:t>情報</a:t>
            </a:r>
            <a:endParaRPr kumimoji="1" lang="ja-JP" altLang="en-US" dirty="0"/>
          </a:p>
        </p:txBody>
      </p:sp>
      <p:sp>
        <p:nvSpPr>
          <p:cNvPr id="4" name="テキスト ボックス 157"/>
          <p:cNvSpPr txBox="1">
            <a:spLocks noChangeArrowheads="1"/>
          </p:cNvSpPr>
          <p:nvPr/>
        </p:nvSpPr>
        <p:spPr bwMode="auto">
          <a:xfrm>
            <a:off x="7749472" y="4837981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矢印コネクタ 2"/>
          <p:cNvCxnSpPr>
            <a:cxnSpLocks noChangeShapeType="1"/>
          </p:cNvCxnSpPr>
          <p:nvPr/>
        </p:nvCxnSpPr>
        <p:spPr bwMode="auto">
          <a:xfrm>
            <a:off x="1239932" y="5321665"/>
            <a:ext cx="640327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フリーフォーム 112"/>
          <p:cNvSpPr>
            <a:spLocks/>
          </p:cNvSpPr>
          <p:nvPr/>
        </p:nvSpPr>
        <p:spPr bwMode="auto">
          <a:xfrm>
            <a:off x="2111038" y="2852288"/>
            <a:ext cx="4580733" cy="2401193"/>
          </a:xfrm>
          <a:custGeom>
            <a:avLst/>
            <a:gdLst>
              <a:gd name="T0" fmla="*/ 0 w 1009071"/>
              <a:gd name="T1" fmla="*/ 0 h 1123758"/>
              <a:gd name="T2" fmla="*/ 349 w 1009071"/>
              <a:gd name="T3" fmla="*/ 28465 h 1123758"/>
              <a:gd name="T4" fmla="*/ 472 w 1009071"/>
              <a:gd name="T5" fmla="*/ 38657 h 1123758"/>
              <a:gd name="T6" fmla="*/ 709 w 1009071"/>
              <a:gd name="T7" fmla="*/ 42562 h 1123758"/>
              <a:gd name="T8" fmla="*/ 959 w 1009071"/>
              <a:gd name="T9" fmla="*/ 60348 h 1123758"/>
              <a:gd name="T10" fmla="*/ 1227 w 1009071"/>
              <a:gd name="T11" fmla="*/ 54411 h 1123758"/>
              <a:gd name="T12" fmla="*/ 1847 w 1009071"/>
              <a:gd name="T13" fmla="*/ 66173 h 11237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9071" h="1123758">
                <a:moveTo>
                  <a:pt x="0" y="0"/>
                </a:moveTo>
                <a:cubicBezTo>
                  <a:pt x="91933" y="500"/>
                  <a:pt x="158386" y="362161"/>
                  <a:pt x="190853" y="483396"/>
                </a:cubicBezTo>
                <a:cubicBezTo>
                  <a:pt x="223320" y="604631"/>
                  <a:pt x="225396" y="616569"/>
                  <a:pt x="258119" y="656466"/>
                </a:cubicBezTo>
                <a:cubicBezTo>
                  <a:pt x="290842" y="696363"/>
                  <a:pt x="342864" y="661386"/>
                  <a:pt x="387193" y="722780"/>
                </a:cubicBezTo>
                <a:cubicBezTo>
                  <a:pt x="431522" y="784174"/>
                  <a:pt x="435183" y="969511"/>
                  <a:pt x="524093" y="1024831"/>
                </a:cubicBezTo>
                <a:cubicBezTo>
                  <a:pt x="586343" y="1050279"/>
                  <a:pt x="613217" y="901301"/>
                  <a:pt x="670719" y="924012"/>
                </a:cubicBezTo>
                <a:cubicBezTo>
                  <a:pt x="757703" y="942921"/>
                  <a:pt x="816605" y="1095447"/>
                  <a:pt x="1009071" y="112375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8" name="直線矢印コネクタ 2"/>
          <p:cNvCxnSpPr>
            <a:cxnSpLocks noChangeShapeType="1"/>
          </p:cNvCxnSpPr>
          <p:nvPr/>
        </p:nvCxnSpPr>
        <p:spPr bwMode="auto">
          <a:xfrm flipV="1">
            <a:off x="2116759" y="2302871"/>
            <a:ext cx="0" cy="319982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テキスト ボックス 157"/>
          <p:cNvSpPr txBox="1">
            <a:spLocks noChangeArrowheads="1"/>
          </p:cNvSpPr>
          <p:nvPr/>
        </p:nvSpPr>
        <p:spPr bwMode="auto">
          <a:xfrm>
            <a:off x="1748211" y="1624274"/>
            <a:ext cx="86409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441568" y="3771900"/>
            <a:ext cx="2137032" cy="2082800"/>
          </a:xfrm>
          <a:prstGeom prst="roundRect">
            <a:avLst/>
          </a:prstGeom>
          <a:solidFill>
            <a:srgbClr val="FF00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41568" y="2458855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高周波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ja-JP" altLang="en-US" sz="2400" dirty="0"/>
              <a:t>キンキンする</a:t>
            </a:r>
          </a:p>
          <a:p>
            <a:r>
              <a:rPr lang="ja-JP" altLang="en-US" sz="2400" dirty="0" smtClean="0"/>
              <a:t>・可聴域より上</a:t>
            </a:r>
            <a:endParaRPr lang="en-US" altLang="ja-JP" sz="2400" dirty="0" smtClean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2109600" y="2464321"/>
            <a:ext cx="5414728" cy="2458941"/>
            <a:chOff x="2109600" y="2278159"/>
            <a:chExt cx="5414728" cy="2458941"/>
          </a:xfrm>
        </p:grpSpPr>
        <p:sp>
          <p:nvSpPr>
            <p:cNvPr id="18" name="フリーフォーム 112"/>
            <p:cNvSpPr>
              <a:spLocks/>
            </p:cNvSpPr>
            <p:nvPr/>
          </p:nvSpPr>
          <p:spPr bwMode="auto">
            <a:xfrm>
              <a:off x="2109600" y="2278159"/>
              <a:ext cx="4580733" cy="2401193"/>
            </a:xfrm>
            <a:custGeom>
              <a:avLst/>
              <a:gdLst>
                <a:gd name="T0" fmla="*/ 0 w 1009071"/>
                <a:gd name="T1" fmla="*/ 0 h 1123758"/>
                <a:gd name="T2" fmla="*/ 349 w 1009071"/>
                <a:gd name="T3" fmla="*/ 28465 h 1123758"/>
                <a:gd name="T4" fmla="*/ 472 w 1009071"/>
                <a:gd name="T5" fmla="*/ 38657 h 1123758"/>
                <a:gd name="T6" fmla="*/ 709 w 1009071"/>
                <a:gd name="T7" fmla="*/ 42562 h 1123758"/>
                <a:gd name="T8" fmla="*/ 959 w 1009071"/>
                <a:gd name="T9" fmla="*/ 60348 h 1123758"/>
                <a:gd name="T10" fmla="*/ 1227 w 1009071"/>
                <a:gd name="T11" fmla="*/ 54411 h 1123758"/>
                <a:gd name="T12" fmla="*/ 1847 w 1009071"/>
                <a:gd name="T13" fmla="*/ 6617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2116759" y="4737100"/>
              <a:ext cx="54075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3093530" y="491155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ホワイトノイズ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57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LPF</a:t>
            </a:r>
            <a:endParaRPr kumimoji="1" lang="ja-JP" altLang="en-US" dirty="0"/>
          </a:p>
        </p:txBody>
      </p:sp>
      <p:sp>
        <p:nvSpPr>
          <p:cNvPr id="5" name="テキスト ボックス 157"/>
          <p:cNvSpPr txBox="1">
            <a:spLocks noChangeArrowheads="1"/>
          </p:cNvSpPr>
          <p:nvPr/>
        </p:nvSpPr>
        <p:spPr bwMode="auto">
          <a:xfrm>
            <a:off x="3581400" y="3410656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54132" y="1948999"/>
            <a:ext cx="3027268" cy="1989729"/>
            <a:chOff x="1239932" y="2302871"/>
            <a:chExt cx="6403272" cy="3199829"/>
          </a:xfrm>
        </p:grpSpPr>
        <p:cxnSp>
          <p:nvCxnSpPr>
            <p:cNvPr id="6" name="直線矢印コネクタ 2"/>
            <p:cNvCxnSpPr>
              <a:cxnSpLocks noChangeShapeType="1"/>
            </p:cNvCxnSpPr>
            <p:nvPr/>
          </p:nvCxnSpPr>
          <p:spPr bwMode="auto">
            <a:xfrm>
              <a:off x="1239932" y="5321665"/>
              <a:ext cx="6403272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フリーフォーム 112"/>
            <p:cNvSpPr>
              <a:spLocks/>
            </p:cNvSpPr>
            <p:nvPr/>
          </p:nvSpPr>
          <p:spPr bwMode="auto">
            <a:xfrm>
              <a:off x="2111038" y="2852288"/>
              <a:ext cx="4580733" cy="2401193"/>
            </a:xfrm>
            <a:custGeom>
              <a:avLst/>
              <a:gdLst>
                <a:gd name="T0" fmla="*/ 0 w 1009071"/>
                <a:gd name="T1" fmla="*/ 0 h 1123758"/>
                <a:gd name="T2" fmla="*/ 349 w 1009071"/>
                <a:gd name="T3" fmla="*/ 28465 h 1123758"/>
                <a:gd name="T4" fmla="*/ 472 w 1009071"/>
                <a:gd name="T5" fmla="*/ 38657 h 1123758"/>
                <a:gd name="T6" fmla="*/ 709 w 1009071"/>
                <a:gd name="T7" fmla="*/ 42562 h 1123758"/>
                <a:gd name="T8" fmla="*/ 959 w 1009071"/>
                <a:gd name="T9" fmla="*/ 60348 h 1123758"/>
                <a:gd name="T10" fmla="*/ 1227 w 1009071"/>
                <a:gd name="T11" fmla="*/ 54411 h 1123758"/>
                <a:gd name="T12" fmla="*/ 1847 w 1009071"/>
                <a:gd name="T13" fmla="*/ 6617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8" name="直線矢印コネクタ 2"/>
            <p:cNvCxnSpPr>
              <a:cxnSpLocks noChangeShapeType="1"/>
            </p:cNvCxnSpPr>
            <p:nvPr/>
          </p:nvCxnSpPr>
          <p:spPr bwMode="auto">
            <a:xfrm flipV="1">
              <a:off x="2116759" y="2302871"/>
              <a:ext cx="0" cy="319982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テキスト ボックス 157"/>
          <p:cNvSpPr txBox="1">
            <a:spLocks noChangeArrowheads="1"/>
          </p:cNvSpPr>
          <p:nvPr/>
        </p:nvSpPr>
        <p:spPr bwMode="auto">
          <a:xfrm>
            <a:off x="8102600" y="3410656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矢印コネクタ 2"/>
          <p:cNvCxnSpPr>
            <a:cxnSpLocks noChangeShapeType="1"/>
          </p:cNvCxnSpPr>
          <p:nvPr/>
        </p:nvCxnSpPr>
        <p:spPr bwMode="auto">
          <a:xfrm>
            <a:off x="5075332" y="3826156"/>
            <a:ext cx="302726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矢印コネクタ 2"/>
          <p:cNvCxnSpPr>
            <a:cxnSpLocks noChangeShapeType="1"/>
          </p:cNvCxnSpPr>
          <p:nvPr/>
        </p:nvCxnSpPr>
        <p:spPr bwMode="auto">
          <a:xfrm flipV="1">
            <a:off x="5489869" y="1948999"/>
            <a:ext cx="0" cy="198972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テキスト ボックス 157"/>
          <p:cNvSpPr txBox="1">
            <a:spLocks noChangeArrowheads="1"/>
          </p:cNvSpPr>
          <p:nvPr/>
        </p:nvSpPr>
        <p:spPr bwMode="auto">
          <a:xfrm>
            <a:off x="4089648" y="2527703"/>
            <a:ext cx="66015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カギ線コネクタ 20"/>
          <p:cNvCxnSpPr/>
          <p:nvPr/>
        </p:nvCxnSpPr>
        <p:spPr>
          <a:xfrm>
            <a:off x="5489869" y="2822574"/>
            <a:ext cx="2473038" cy="961183"/>
          </a:xfrm>
          <a:prstGeom prst="bentConnector3">
            <a:avLst>
              <a:gd name="adj1" fmla="val 4605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157"/>
          <p:cNvSpPr txBox="1">
            <a:spLocks noChangeArrowheads="1"/>
          </p:cNvSpPr>
          <p:nvPr/>
        </p:nvSpPr>
        <p:spPr bwMode="auto">
          <a:xfrm>
            <a:off x="5042892" y="2499409"/>
            <a:ext cx="43204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1" lang="ja-JP" alt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テキスト ボックス 157"/>
          <p:cNvSpPr txBox="1">
            <a:spLocks noChangeArrowheads="1"/>
          </p:cNvSpPr>
          <p:nvPr/>
        </p:nvSpPr>
        <p:spPr bwMode="auto">
          <a:xfrm>
            <a:off x="8102600" y="5937956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線矢印コネクタ 2"/>
          <p:cNvCxnSpPr>
            <a:cxnSpLocks noChangeShapeType="1"/>
          </p:cNvCxnSpPr>
          <p:nvPr/>
        </p:nvCxnSpPr>
        <p:spPr bwMode="auto">
          <a:xfrm>
            <a:off x="5075332" y="6353456"/>
            <a:ext cx="302726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線矢印コネクタ 2"/>
          <p:cNvCxnSpPr>
            <a:cxnSpLocks noChangeShapeType="1"/>
          </p:cNvCxnSpPr>
          <p:nvPr/>
        </p:nvCxnSpPr>
        <p:spPr bwMode="auto">
          <a:xfrm flipV="1">
            <a:off x="5489869" y="4476299"/>
            <a:ext cx="0" cy="198972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テキスト ボックス 157"/>
          <p:cNvSpPr txBox="1">
            <a:spLocks noChangeArrowheads="1"/>
          </p:cNvSpPr>
          <p:nvPr/>
        </p:nvSpPr>
        <p:spPr bwMode="auto">
          <a:xfrm>
            <a:off x="4089648" y="5055003"/>
            <a:ext cx="66015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＝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テキスト ボックス 157"/>
          <p:cNvSpPr txBox="1">
            <a:spLocks noChangeArrowheads="1"/>
          </p:cNvSpPr>
          <p:nvPr/>
        </p:nvSpPr>
        <p:spPr bwMode="auto">
          <a:xfrm>
            <a:off x="592232" y="1307105"/>
            <a:ext cx="86409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テキスト ボックス 157"/>
          <p:cNvSpPr txBox="1">
            <a:spLocks noChangeArrowheads="1"/>
          </p:cNvSpPr>
          <p:nvPr/>
        </p:nvSpPr>
        <p:spPr bwMode="auto">
          <a:xfrm>
            <a:off x="5114920" y="1307105"/>
            <a:ext cx="86409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フリーフォーム 112"/>
          <p:cNvSpPr>
            <a:spLocks/>
          </p:cNvSpPr>
          <p:nvPr/>
        </p:nvSpPr>
        <p:spPr bwMode="auto">
          <a:xfrm>
            <a:off x="5481290" y="4817937"/>
            <a:ext cx="2482335" cy="1489991"/>
          </a:xfrm>
          <a:custGeom>
            <a:avLst/>
            <a:gdLst>
              <a:gd name="T0" fmla="*/ 0 w 1009071"/>
              <a:gd name="T1" fmla="*/ 0 h 1123758"/>
              <a:gd name="T2" fmla="*/ 349 w 1009071"/>
              <a:gd name="T3" fmla="*/ 28465 h 1123758"/>
              <a:gd name="T4" fmla="*/ 472 w 1009071"/>
              <a:gd name="T5" fmla="*/ 38657 h 1123758"/>
              <a:gd name="T6" fmla="*/ 709 w 1009071"/>
              <a:gd name="T7" fmla="*/ 42562 h 1123758"/>
              <a:gd name="T8" fmla="*/ 959 w 1009071"/>
              <a:gd name="T9" fmla="*/ 60348 h 1123758"/>
              <a:gd name="T10" fmla="*/ 1227 w 1009071"/>
              <a:gd name="T11" fmla="*/ 54411 h 1123758"/>
              <a:gd name="T12" fmla="*/ 1847 w 1009071"/>
              <a:gd name="T13" fmla="*/ 66173 h 11237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9071"/>
              <a:gd name="connsiteY0" fmla="*/ 0 h 1136347"/>
              <a:gd name="connsiteX1" fmla="*/ 190853 w 1009071"/>
              <a:gd name="connsiteY1" fmla="*/ 483396 h 1136347"/>
              <a:gd name="connsiteX2" fmla="*/ 258119 w 1009071"/>
              <a:gd name="connsiteY2" fmla="*/ 656466 h 1136347"/>
              <a:gd name="connsiteX3" fmla="*/ 387193 w 1009071"/>
              <a:gd name="connsiteY3" fmla="*/ 722780 h 1136347"/>
              <a:gd name="connsiteX4" fmla="*/ 524093 w 1009071"/>
              <a:gd name="connsiteY4" fmla="*/ 1024831 h 1136347"/>
              <a:gd name="connsiteX5" fmla="*/ 548275 w 1009071"/>
              <a:gd name="connsiteY5" fmla="*/ 1133951 h 1136347"/>
              <a:gd name="connsiteX6" fmla="*/ 670719 w 1009071"/>
              <a:gd name="connsiteY6" fmla="*/ 924012 h 1136347"/>
              <a:gd name="connsiteX7" fmla="*/ 1009071 w 1009071"/>
              <a:gd name="connsiteY7" fmla="*/ 1123758 h 1136347"/>
              <a:gd name="connsiteX0" fmla="*/ 0 w 1009071"/>
              <a:gd name="connsiteY0" fmla="*/ 0 h 1139613"/>
              <a:gd name="connsiteX1" fmla="*/ 190853 w 1009071"/>
              <a:gd name="connsiteY1" fmla="*/ 483396 h 1139613"/>
              <a:gd name="connsiteX2" fmla="*/ 258119 w 1009071"/>
              <a:gd name="connsiteY2" fmla="*/ 656466 h 1139613"/>
              <a:gd name="connsiteX3" fmla="*/ 387193 w 1009071"/>
              <a:gd name="connsiteY3" fmla="*/ 722780 h 1139613"/>
              <a:gd name="connsiteX4" fmla="*/ 524093 w 1009071"/>
              <a:gd name="connsiteY4" fmla="*/ 1024831 h 1139613"/>
              <a:gd name="connsiteX5" fmla="*/ 548275 w 1009071"/>
              <a:gd name="connsiteY5" fmla="*/ 1133951 h 1139613"/>
              <a:gd name="connsiteX6" fmla="*/ 1009071 w 1009071"/>
              <a:gd name="connsiteY6" fmla="*/ 1123758 h 1139613"/>
              <a:gd name="connsiteX0" fmla="*/ 0 w 1009071"/>
              <a:gd name="connsiteY0" fmla="*/ 0 h 1133951"/>
              <a:gd name="connsiteX1" fmla="*/ 190853 w 1009071"/>
              <a:gd name="connsiteY1" fmla="*/ 483396 h 1133951"/>
              <a:gd name="connsiteX2" fmla="*/ 258119 w 1009071"/>
              <a:gd name="connsiteY2" fmla="*/ 656466 h 1133951"/>
              <a:gd name="connsiteX3" fmla="*/ 387193 w 1009071"/>
              <a:gd name="connsiteY3" fmla="*/ 722780 h 1133951"/>
              <a:gd name="connsiteX4" fmla="*/ 524093 w 1009071"/>
              <a:gd name="connsiteY4" fmla="*/ 1024831 h 1133951"/>
              <a:gd name="connsiteX5" fmla="*/ 548275 w 1009071"/>
              <a:gd name="connsiteY5" fmla="*/ 1133951 h 1133951"/>
              <a:gd name="connsiteX6" fmla="*/ 1009071 w 1009071"/>
              <a:gd name="connsiteY6" fmla="*/ 1123758 h 1133951"/>
              <a:gd name="connsiteX0" fmla="*/ 0 w 1009071"/>
              <a:gd name="connsiteY0" fmla="*/ 0 h 1128574"/>
              <a:gd name="connsiteX1" fmla="*/ 190853 w 1009071"/>
              <a:gd name="connsiteY1" fmla="*/ 483396 h 1128574"/>
              <a:gd name="connsiteX2" fmla="*/ 258119 w 1009071"/>
              <a:gd name="connsiteY2" fmla="*/ 656466 h 1128574"/>
              <a:gd name="connsiteX3" fmla="*/ 387193 w 1009071"/>
              <a:gd name="connsiteY3" fmla="*/ 722780 h 1128574"/>
              <a:gd name="connsiteX4" fmla="*/ 524093 w 1009071"/>
              <a:gd name="connsiteY4" fmla="*/ 1024831 h 1128574"/>
              <a:gd name="connsiteX5" fmla="*/ 548275 w 1009071"/>
              <a:gd name="connsiteY5" fmla="*/ 1128574 h 1128574"/>
              <a:gd name="connsiteX6" fmla="*/ 1009071 w 1009071"/>
              <a:gd name="connsiteY6" fmla="*/ 1123758 h 1128574"/>
              <a:gd name="connsiteX0" fmla="*/ 0 w 1009071"/>
              <a:gd name="connsiteY0" fmla="*/ 0 h 1128574"/>
              <a:gd name="connsiteX1" fmla="*/ 190853 w 1009071"/>
              <a:gd name="connsiteY1" fmla="*/ 483396 h 1128574"/>
              <a:gd name="connsiteX2" fmla="*/ 258119 w 1009071"/>
              <a:gd name="connsiteY2" fmla="*/ 656466 h 1128574"/>
              <a:gd name="connsiteX3" fmla="*/ 387193 w 1009071"/>
              <a:gd name="connsiteY3" fmla="*/ 722780 h 1128574"/>
              <a:gd name="connsiteX4" fmla="*/ 524093 w 1009071"/>
              <a:gd name="connsiteY4" fmla="*/ 1024831 h 1128574"/>
              <a:gd name="connsiteX5" fmla="*/ 548275 w 1009071"/>
              <a:gd name="connsiteY5" fmla="*/ 1128574 h 1128574"/>
              <a:gd name="connsiteX6" fmla="*/ 1009071 w 1009071"/>
              <a:gd name="connsiteY6" fmla="*/ 1123758 h 1128574"/>
              <a:gd name="connsiteX0" fmla="*/ 0 w 1009071"/>
              <a:gd name="connsiteY0" fmla="*/ 0 h 1124230"/>
              <a:gd name="connsiteX1" fmla="*/ 190853 w 1009071"/>
              <a:gd name="connsiteY1" fmla="*/ 483396 h 1124230"/>
              <a:gd name="connsiteX2" fmla="*/ 258119 w 1009071"/>
              <a:gd name="connsiteY2" fmla="*/ 656466 h 1124230"/>
              <a:gd name="connsiteX3" fmla="*/ 387193 w 1009071"/>
              <a:gd name="connsiteY3" fmla="*/ 722780 h 1124230"/>
              <a:gd name="connsiteX4" fmla="*/ 524093 w 1009071"/>
              <a:gd name="connsiteY4" fmla="*/ 1024831 h 1124230"/>
              <a:gd name="connsiteX5" fmla="*/ 538289 w 1009071"/>
              <a:gd name="connsiteY5" fmla="*/ 1123197 h 1124230"/>
              <a:gd name="connsiteX6" fmla="*/ 1009071 w 1009071"/>
              <a:gd name="connsiteY6" fmla="*/ 1123758 h 1124230"/>
              <a:gd name="connsiteX0" fmla="*/ 0 w 1009071"/>
              <a:gd name="connsiteY0" fmla="*/ 0 h 1124230"/>
              <a:gd name="connsiteX1" fmla="*/ 190853 w 1009071"/>
              <a:gd name="connsiteY1" fmla="*/ 483396 h 1124230"/>
              <a:gd name="connsiteX2" fmla="*/ 258119 w 1009071"/>
              <a:gd name="connsiteY2" fmla="*/ 656466 h 1124230"/>
              <a:gd name="connsiteX3" fmla="*/ 387193 w 1009071"/>
              <a:gd name="connsiteY3" fmla="*/ 722780 h 1124230"/>
              <a:gd name="connsiteX4" fmla="*/ 524093 w 1009071"/>
              <a:gd name="connsiteY4" fmla="*/ 1024831 h 1124230"/>
              <a:gd name="connsiteX5" fmla="*/ 538289 w 1009071"/>
              <a:gd name="connsiteY5" fmla="*/ 1123197 h 1124230"/>
              <a:gd name="connsiteX6" fmla="*/ 1009071 w 1009071"/>
              <a:gd name="connsiteY6" fmla="*/ 1123758 h 1124230"/>
              <a:gd name="connsiteX0" fmla="*/ 0 w 1009071"/>
              <a:gd name="connsiteY0" fmla="*/ 0 h 1124230"/>
              <a:gd name="connsiteX1" fmla="*/ 190853 w 1009071"/>
              <a:gd name="connsiteY1" fmla="*/ 483396 h 1124230"/>
              <a:gd name="connsiteX2" fmla="*/ 258119 w 1009071"/>
              <a:gd name="connsiteY2" fmla="*/ 656466 h 1124230"/>
              <a:gd name="connsiteX3" fmla="*/ 387193 w 1009071"/>
              <a:gd name="connsiteY3" fmla="*/ 722780 h 1124230"/>
              <a:gd name="connsiteX4" fmla="*/ 524093 w 1009071"/>
              <a:gd name="connsiteY4" fmla="*/ 1024831 h 1124230"/>
              <a:gd name="connsiteX5" fmla="*/ 538289 w 1009071"/>
              <a:gd name="connsiteY5" fmla="*/ 1123197 h 1124230"/>
              <a:gd name="connsiteX6" fmla="*/ 1009071 w 1009071"/>
              <a:gd name="connsiteY6" fmla="*/ 1123758 h 1124230"/>
              <a:gd name="connsiteX0" fmla="*/ 0 w 1009071"/>
              <a:gd name="connsiteY0" fmla="*/ 0 h 1124230"/>
              <a:gd name="connsiteX1" fmla="*/ 190853 w 1009071"/>
              <a:gd name="connsiteY1" fmla="*/ 483396 h 1124230"/>
              <a:gd name="connsiteX2" fmla="*/ 258119 w 1009071"/>
              <a:gd name="connsiteY2" fmla="*/ 656466 h 1124230"/>
              <a:gd name="connsiteX3" fmla="*/ 387193 w 1009071"/>
              <a:gd name="connsiteY3" fmla="*/ 722780 h 1124230"/>
              <a:gd name="connsiteX4" fmla="*/ 524093 w 1009071"/>
              <a:gd name="connsiteY4" fmla="*/ 1024831 h 1124230"/>
              <a:gd name="connsiteX5" fmla="*/ 538289 w 1009071"/>
              <a:gd name="connsiteY5" fmla="*/ 1123197 h 1124230"/>
              <a:gd name="connsiteX6" fmla="*/ 1009071 w 1009071"/>
              <a:gd name="connsiteY6" fmla="*/ 1123758 h 1124230"/>
              <a:gd name="connsiteX0" fmla="*/ 0 w 1009071"/>
              <a:gd name="connsiteY0" fmla="*/ 0 h 1124230"/>
              <a:gd name="connsiteX1" fmla="*/ 190853 w 1009071"/>
              <a:gd name="connsiteY1" fmla="*/ 483396 h 1124230"/>
              <a:gd name="connsiteX2" fmla="*/ 258119 w 1009071"/>
              <a:gd name="connsiteY2" fmla="*/ 656466 h 1124230"/>
              <a:gd name="connsiteX3" fmla="*/ 387193 w 1009071"/>
              <a:gd name="connsiteY3" fmla="*/ 722780 h 1124230"/>
              <a:gd name="connsiteX4" fmla="*/ 524093 w 1009071"/>
              <a:gd name="connsiteY4" fmla="*/ 1024831 h 1124230"/>
              <a:gd name="connsiteX5" fmla="*/ 538289 w 1009071"/>
              <a:gd name="connsiteY5" fmla="*/ 1123197 h 1124230"/>
              <a:gd name="connsiteX6" fmla="*/ 1009071 w 1009071"/>
              <a:gd name="connsiteY6" fmla="*/ 1123758 h 1124230"/>
              <a:gd name="connsiteX0" fmla="*/ 0 w 1009071"/>
              <a:gd name="connsiteY0" fmla="*/ 0 h 1124230"/>
              <a:gd name="connsiteX1" fmla="*/ 190853 w 1009071"/>
              <a:gd name="connsiteY1" fmla="*/ 483396 h 1124230"/>
              <a:gd name="connsiteX2" fmla="*/ 258119 w 1009071"/>
              <a:gd name="connsiteY2" fmla="*/ 656466 h 1124230"/>
              <a:gd name="connsiteX3" fmla="*/ 387193 w 1009071"/>
              <a:gd name="connsiteY3" fmla="*/ 722780 h 1124230"/>
              <a:gd name="connsiteX4" fmla="*/ 524093 w 1009071"/>
              <a:gd name="connsiteY4" fmla="*/ 1024831 h 1124230"/>
              <a:gd name="connsiteX5" fmla="*/ 538289 w 1009071"/>
              <a:gd name="connsiteY5" fmla="*/ 1123197 h 1124230"/>
              <a:gd name="connsiteX6" fmla="*/ 1009071 w 1009071"/>
              <a:gd name="connsiteY6" fmla="*/ 1123758 h 1124230"/>
              <a:gd name="connsiteX0" fmla="*/ 0 w 1149983"/>
              <a:gd name="connsiteY0" fmla="*/ 0 h 1124230"/>
              <a:gd name="connsiteX1" fmla="*/ 190853 w 1149983"/>
              <a:gd name="connsiteY1" fmla="*/ 483396 h 1124230"/>
              <a:gd name="connsiteX2" fmla="*/ 258119 w 1149983"/>
              <a:gd name="connsiteY2" fmla="*/ 656466 h 1124230"/>
              <a:gd name="connsiteX3" fmla="*/ 387193 w 1149983"/>
              <a:gd name="connsiteY3" fmla="*/ 722780 h 1124230"/>
              <a:gd name="connsiteX4" fmla="*/ 524093 w 1149983"/>
              <a:gd name="connsiteY4" fmla="*/ 1024831 h 1124230"/>
              <a:gd name="connsiteX5" fmla="*/ 538289 w 1149983"/>
              <a:gd name="connsiteY5" fmla="*/ 1123197 h 1124230"/>
              <a:gd name="connsiteX6" fmla="*/ 1149983 w 1149983"/>
              <a:gd name="connsiteY6" fmla="*/ 1123758 h 1124230"/>
              <a:gd name="connsiteX0" fmla="*/ 0 w 1148874"/>
              <a:gd name="connsiteY0" fmla="*/ 0 h 1123197"/>
              <a:gd name="connsiteX1" fmla="*/ 190853 w 1148874"/>
              <a:gd name="connsiteY1" fmla="*/ 483396 h 1123197"/>
              <a:gd name="connsiteX2" fmla="*/ 258119 w 1148874"/>
              <a:gd name="connsiteY2" fmla="*/ 656466 h 1123197"/>
              <a:gd name="connsiteX3" fmla="*/ 387193 w 1148874"/>
              <a:gd name="connsiteY3" fmla="*/ 722780 h 1123197"/>
              <a:gd name="connsiteX4" fmla="*/ 524093 w 1148874"/>
              <a:gd name="connsiteY4" fmla="*/ 1024831 h 1123197"/>
              <a:gd name="connsiteX5" fmla="*/ 538289 w 1148874"/>
              <a:gd name="connsiteY5" fmla="*/ 1123197 h 1123197"/>
              <a:gd name="connsiteX6" fmla="*/ 1148874 w 1148874"/>
              <a:gd name="connsiteY6" fmla="*/ 1118381 h 1123197"/>
              <a:gd name="connsiteX0" fmla="*/ 0 w 1148874"/>
              <a:gd name="connsiteY0" fmla="*/ 0 h 1125926"/>
              <a:gd name="connsiteX1" fmla="*/ 190853 w 1148874"/>
              <a:gd name="connsiteY1" fmla="*/ 483396 h 1125926"/>
              <a:gd name="connsiteX2" fmla="*/ 258119 w 1148874"/>
              <a:gd name="connsiteY2" fmla="*/ 656466 h 1125926"/>
              <a:gd name="connsiteX3" fmla="*/ 387193 w 1148874"/>
              <a:gd name="connsiteY3" fmla="*/ 722780 h 1125926"/>
              <a:gd name="connsiteX4" fmla="*/ 524093 w 1148874"/>
              <a:gd name="connsiteY4" fmla="*/ 1024831 h 1125926"/>
              <a:gd name="connsiteX5" fmla="*/ 538289 w 1148874"/>
              <a:gd name="connsiteY5" fmla="*/ 1123197 h 1125926"/>
              <a:gd name="connsiteX6" fmla="*/ 1148874 w 1148874"/>
              <a:gd name="connsiteY6" fmla="*/ 1125550 h 1125926"/>
              <a:gd name="connsiteX0" fmla="*/ 0 w 1151093"/>
              <a:gd name="connsiteY0" fmla="*/ 0 h 1124230"/>
              <a:gd name="connsiteX1" fmla="*/ 190853 w 1151093"/>
              <a:gd name="connsiteY1" fmla="*/ 483396 h 1124230"/>
              <a:gd name="connsiteX2" fmla="*/ 258119 w 1151093"/>
              <a:gd name="connsiteY2" fmla="*/ 656466 h 1124230"/>
              <a:gd name="connsiteX3" fmla="*/ 387193 w 1151093"/>
              <a:gd name="connsiteY3" fmla="*/ 722780 h 1124230"/>
              <a:gd name="connsiteX4" fmla="*/ 524093 w 1151093"/>
              <a:gd name="connsiteY4" fmla="*/ 1024831 h 1124230"/>
              <a:gd name="connsiteX5" fmla="*/ 538289 w 1151093"/>
              <a:gd name="connsiteY5" fmla="*/ 1123197 h 1124230"/>
              <a:gd name="connsiteX6" fmla="*/ 1151093 w 1151093"/>
              <a:gd name="connsiteY6" fmla="*/ 1123758 h 1124230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524093 w 1152202"/>
              <a:gd name="connsiteY4" fmla="*/ 1024831 h 1123197"/>
              <a:gd name="connsiteX5" fmla="*/ 538289 w 1152202"/>
              <a:gd name="connsiteY5" fmla="*/ 1123197 h 1123197"/>
              <a:gd name="connsiteX6" fmla="*/ 1152202 w 1152202"/>
              <a:gd name="connsiteY6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524093 w 1152202"/>
              <a:gd name="connsiteY4" fmla="*/ 1024831 h 1123197"/>
              <a:gd name="connsiteX5" fmla="*/ 538289 w 1152202"/>
              <a:gd name="connsiteY5" fmla="*/ 1123197 h 1123197"/>
              <a:gd name="connsiteX6" fmla="*/ 1152202 w 1152202"/>
              <a:gd name="connsiteY6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24093 w 1152202"/>
              <a:gd name="connsiteY5" fmla="*/ 1024831 h 1123197"/>
              <a:gd name="connsiteX6" fmla="*/ 538289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24093 w 1152202"/>
              <a:gd name="connsiteY5" fmla="*/ 1024831 h 1123197"/>
              <a:gd name="connsiteX6" fmla="*/ 538289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24093 w 1152202"/>
              <a:gd name="connsiteY5" fmla="*/ 1024831 h 1123197"/>
              <a:gd name="connsiteX6" fmla="*/ 538289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24093 w 1152202"/>
              <a:gd name="connsiteY5" fmla="*/ 1024831 h 1123197"/>
              <a:gd name="connsiteX6" fmla="*/ 538289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24093 w 1152202"/>
              <a:gd name="connsiteY5" fmla="*/ 1024831 h 1123197"/>
              <a:gd name="connsiteX6" fmla="*/ 538289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32970 w 1152202"/>
              <a:gd name="connsiteY5" fmla="*/ 1026623 h 1123197"/>
              <a:gd name="connsiteX6" fmla="*/ 538289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32970 w 1152202"/>
              <a:gd name="connsiteY5" fmla="*/ 1026623 h 1123197"/>
              <a:gd name="connsiteX6" fmla="*/ 538289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3197"/>
              <a:gd name="connsiteX1" fmla="*/ 190853 w 1152202"/>
              <a:gd name="connsiteY1" fmla="*/ 483396 h 1123197"/>
              <a:gd name="connsiteX2" fmla="*/ 258119 w 1152202"/>
              <a:gd name="connsiteY2" fmla="*/ 656466 h 1123197"/>
              <a:gd name="connsiteX3" fmla="*/ 387193 w 1152202"/>
              <a:gd name="connsiteY3" fmla="*/ 722780 h 1123197"/>
              <a:gd name="connsiteX4" fmla="*/ 455073 w 1152202"/>
              <a:gd name="connsiteY4" fmla="*/ 928448 h 1123197"/>
              <a:gd name="connsiteX5" fmla="*/ 532970 w 1152202"/>
              <a:gd name="connsiteY5" fmla="*/ 1026623 h 1123197"/>
              <a:gd name="connsiteX6" fmla="*/ 534961 w 1152202"/>
              <a:gd name="connsiteY6" fmla="*/ 1123197 h 1123197"/>
              <a:gd name="connsiteX7" fmla="*/ 1152202 w 1152202"/>
              <a:gd name="connsiteY7" fmla="*/ 1121965 h 1123197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1632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4961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2742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3852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2743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2743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2743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3853 w 1152202"/>
              <a:gd name="connsiteY6" fmla="*/ 1121405 h 1121965"/>
              <a:gd name="connsiteX7" fmla="*/ 1152202 w 1152202"/>
              <a:gd name="connsiteY7" fmla="*/ 1121965 h 1121965"/>
              <a:gd name="connsiteX0" fmla="*/ 0 w 1152202"/>
              <a:gd name="connsiteY0" fmla="*/ 0 h 1121965"/>
              <a:gd name="connsiteX1" fmla="*/ 190853 w 1152202"/>
              <a:gd name="connsiteY1" fmla="*/ 483396 h 1121965"/>
              <a:gd name="connsiteX2" fmla="*/ 258119 w 1152202"/>
              <a:gd name="connsiteY2" fmla="*/ 656466 h 1121965"/>
              <a:gd name="connsiteX3" fmla="*/ 387193 w 1152202"/>
              <a:gd name="connsiteY3" fmla="*/ 722780 h 1121965"/>
              <a:gd name="connsiteX4" fmla="*/ 455073 w 1152202"/>
              <a:gd name="connsiteY4" fmla="*/ 928448 h 1121965"/>
              <a:gd name="connsiteX5" fmla="*/ 532970 w 1152202"/>
              <a:gd name="connsiteY5" fmla="*/ 1026623 h 1121965"/>
              <a:gd name="connsiteX6" fmla="*/ 533853 w 1152202"/>
              <a:gd name="connsiteY6" fmla="*/ 1121405 h 1121965"/>
              <a:gd name="connsiteX7" fmla="*/ 1152202 w 1152202"/>
              <a:gd name="connsiteY7" fmla="*/ 1121965 h 1121965"/>
              <a:gd name="connsiteX0" fmla="*/ 0 w 1153311"/>
              <a:gd name="connsiteY0" fmla="*/ 0 h 1121965"/>
              <a:gd name="connsiteX1" fmla="*/ 190853 w 1153311"/>
              <a:gd name="connsiteY1" fmla="*/ 483396 h 1121965"/>
              <a:gd name="connsiteX2" fmla="*/ 258119 w 1153311"/>
              <a:gd name="connsiteY2" fmla="*/ 656466 h 1121965"/>
              <a:gd name="connsiteX3" fmla="*/ 387193 w 1153311"/>
              <a:gd name="connsiteY3" fmla="*/ 722780 h 1121965"/>
              <a:gd name="connsiteX4" fmla="*/ 455073 w 1153311"/>
              <a:gd name="connsiteY4" fmla="*/ 928448 h 1121965"/>
              <a:gd name="connsiteX5" fmla="*/ 532970 w 1153311"/>
              <a:gd name="connsiteY5" fmla="*/ 1026623 h 1121965"/>
              <a:gd name="connsiteX6" fmla="*/ 533853 w 1153311"/>
              <a:gd name="connsiteY6" fmla="*/ 1121405 h 1121965"/>
              <a:gd name="connsiteX7" fmla="*/ 1153311 w 1153311"/>
              <a:gd name="connsiteY7" fmla="*/ 1121965 h 1121965"/>
              <a:gd name="connsiteX0" fmla="*/ 0 w 1156640"/>
              <a:gd name="connsiteY0" fmla="*/ 0 h 1121405"/>
              <a:gd name="connsiteX1" fmla="*/ 190853 w 1156640"/>
              <a:gd name="connsiteY1" fmla="*/ 483396 h 1121405"/>
              <a:gd name="connsiteX2" fmla="*/ 258119 w 1156640"/>
              <a:gd name="connsiteY2" fmla="*/ 656466 h 1121405"/>
              <a:gd name="connsiteX3" fmla="*/ 387193 w 1156640"/>
              <a:gd name="connsiteY3" fmla="*/ 722780 h 1121405"/>
              <a:gd name="connsiteX4" fmla="*/ 455073 w 1156640"/>
              <a:gd name="connsiteY4" fmla="*/ 928448 h 1121405"/>
              <a:gd name="connsiteX5" fmla="*/ 532970 w 1156640"/>
              <a:gd name="connsiteY5" fmla="*/ 1026623 h 1121405"/>
              <a:gd name="connsiteX6" fmla="*/ 533853 w 1156640"/>
              <a:gd name="connsiteY6" fmla="*/ 1121405 h 1121405"/>
              <a:gd name="connsiteX7" fmla="*/ 1156640 w 1156640"/>
              <a:gd name="connsiteY7" fmla="*/ 1120173 h 1121405"/>
              <a:gd name="connsiteX0" fmla="*/ 0 w 1156640"/>
              <a:gd name="connsiteY0" fmla="*/ 0 h 1121405"/>
              <a:gd name="connsiteX1" fmla="*/ 190853 w 1156640"/>
              <a:gd name="connsiteY1" fmla="*/ 483396 h 1121405"/>
              <a:gd name="connsiteX2" fmla="*/ 258119 w 1156640"/>
              <a:gd name="connsiteY2" fmla="*/ 656466 h 1121405"/>
              <a:gd name="connsiteX3" fmla="*/ 387193 w 1156640"/>
              <a:gd name="connsiteY3" fmla="*/ 722780 h 1121405"/>
              <a:gd name="connsiteX4" fmla="*/ 455073 w 1156640"/>
              <a:gd name="connsiteY4" fmla="*/ 928448 h 1121405"/>
              <a:gd name="connsiteX5" fmla="*/ 532970 w 1156640"/>
              <a:gd name="connsiteY5" fmla="*/ 1026623 h 1121405"/>
              <a:gd name="connsiteX6" fmla="*/ 533853 w 1156640"/>
              <a:gd name="connsiteY6" fmla="*/ 1121405 h 1121405"/>
              <a:gd name="connsiteX7" fmla="*/ 1156640 w 1156640"/>
              <a:gd name="connsiteY7" fmla="*/ 1120173 h 1121405"/>
              <a:gd name="connsiteX0" fmla="*/ 0 w 1156640"/>
              <a:gd name="connsiteY0" fmla="*/ 0 h 1121405"/>
              <a:gd name="connsiteX1" fmla="*/ 190853 w 1156640"/>
              <a:gd name="connsiteY1" fmla="*/ 483396 h 1121405"/>
              <a:gd name="connsiteX2" fmla="*/ 258119 w 1156640"/>
              <a:gd name="connsiteY2" fmla="*/ 656466 h 1121405"/>
              <a:gd name="connsiteX3" fmla="*/ 387193 w 1156640"/>
              <a:gd name="connsiteY3" fmla="*/ 722780 h 1121405"/>
              <a:gd name="connsiteX4" fmla="*/ 455073 w 1156640"/>
              <a:gd name="connsiteY4" fmla="*/ 928448 h 1121405"/>
              <a:gd name="connsiteX5" fmla="*/ 532970 w 1156640"/>
              <a:gd name="connsiteY5" fmla="*/ 1026623 h 1121405"/>
              <a:gd name="connsiteX6" fmla="*/ 533853 w 1156640"/>
              <a:gd name="connsiteY6" fmla="*/ 1121405 h 1121405"/>
              <a:gd name="connsiteX7" fmla="*/ 1156640 w 1156640"/>
              <a:gd name="connsiteY7" fmla="*/ 1120173 h 112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640" h="1121405">
                <a:moveTo>
                  <a:pt x="0" y="0"/>
                </a:moveTo>
                <a:cubicBezTo>
                  <a:pt x="91933" y="500"/>
                  <a:pt x="158386" y="362161"/>
                  <a:pt x="190853" y="483396"/>
                </a:cubicBezTo>
                <a:cubicBezTo>
                  <a:pt x="223320" y="604631"/>
                  <a:pt x="225396" y="616569"/>
                  <a:pt x="258119" y="656466"/>
                </a:cubicBezTo>
                <a:cubicBezTo>
                  <a:pt x="290842" y="696363"/>
                  <a:pt x="354367" y="677450"/>
                  <a:pt x="387193" y="722780"/>
                </a:cubicBezTo>
                <a:cubicBezTo>
                  <a:pt x="420019" y="768110"/>
                  <a:pt x="432256" y="878106"/>
                  <a:pt x="455073" y="928448"/>
                </a:cubicBezTo>
                <a:cubicBezTo>
                  <a:pt x="498602" y="1021803"/>
                  <a:pt x="518608" y="1017862"/>
                  <a:pt x="532970" y="1026623"/>
                </a:cubicBezTo>
                <a:cubicBezTo>
                  <a:pt x="533264" y="1058217"/>
                  <a:pt x="533559" y="1089811"/>
                  <a:pt x="533853" y="1121405"/>
                </a:cubicBezTo>
                <a:lnTo>
                  <a:pt x="1156640" y="1120173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>
            <a:off x="6627066" y="3940176"/>
            <a:ext cx="0" cy="2220917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 112"/>
          <p:cNvSpPr>
            <a:spLocks/>
          </p:cNvSpPr>
          <p:nvPr/>
        </p:nvSpPr>
        <p:spPr bwMode="auto">
          <a:xfrm>
            <a:off x="6599728" y="6041769"/>
            <a:ext cx="1040841" cy="268542"/>
          </a:xfrm>
          <a:custGeom>
            <a:avLst/>
            <a:gdLst>
              <a:gd name="T0" fmla="*/ 0 w 1009071"/>
              <a:gd name="T1" fmla="*/ 0 h 1123758"/>
              <a:gd name="T2" fmla="*/ 349 w 1009071"/>
              <a:gd name="T3" fmla="*/ 28465 h 1123758"/>
              <a:gd name="T4" fmla="*/ 472 w 1009071"/>
              <a:gd name="T5" fmla="*/ 38657 h 1123758"/>
              <a:gd name="T6" fmla="*/ 709 w 1009071"/>
              <a:gd name="T7" fmla="*/ 42562 h 1123758"/>
              <a:gd name="T8" fmla="*/ 959 w 1009071"/>
              <a:gd name="T9" fmla="*/ 60348 h 1123758"/>
              <a:gd name="T10" fmla="*/ 1227 w 1009071"/>
              <a:gd name="T11" fmla="*/ 54411 h 1123758"/>
              <a:gd name="T12" fmla="*/ 1847 w 1009071"/>
              <a:gd name="T13" fmla="*/ 66173 h 11237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818218"/>
              <a:gd name="connsiteY0" fmla="*/ 0 h 640362"/>
              <a:gd name="connsiteX1" fmla="*/ 67266 w 818218"/>
              <a:gd name="connsiteY1" fmla="*/ 173070 h 640362"/>
              <a:gd name="connsiteX2" fmla="*/ 196340 w 818218"/>
              <a:gd name="connsiteY2" fmla="*/ 239384 h 640362"/>
              <a:gd name="connsiteX3" fmla="*/ 333240 w 818218"/>
              <a:gd name="connsiteY3" fmla="*/ 541435 h 640362"/>
              <a:gd name="connsiteX4" fmla="*/ 479866 w 818218"/>
              <a:gd name="connsiteY4" fmla="*/ 440616 h 640362"/>
              <a:gd name="connsiteX5" fmla="*/ 818218 w 818218"/>
              <a:gd name="connsiteY5" fmla="*/ 640362 h 640362"/>
              <a:gd name="connsiteX0" fmla="*/ 0 w 750952"/>
              <a:gd name="connsiteY0" fmla="*/ 0 h 467292"/>
              <a:gd name="connsiteX1" fmla="*/ 129074 w 750952"/>
              <a:gd name="connsiteY1" fmla="*/ 66314 h 467292"/>
              <a:gd name="connsiteX2" fmla="*/ 265974 w 750952"/>
              <a:gd name="connsiteY2" fmla="*/ 368365 h 467292"/>
              <a:gd name="connsiteX3" fmla="*/ 412600 w 750952"/>
              <a:gd name="connsiteY3" fmla="*/ 267546 h 467292"/>
              <a:gd name="connsiteX4" fmla="*/ 750952 w 750952"/>
              <a:gd name="connsiteY4" fmla="*/ 467292 h 467292"/>
              <a:gd name="connsiteX0" fmla="*/ 0 w 621878"/>
              <a:gd name="connsiteY0" fmla="*/ 0 h 400978"/>
              <a:gd name="connsiteX1" fmla="*/ 136900 w 621878"/>
              <a:gd name="connsiteY1" fmla="*/ 302051 h 400978"/>
              <a:gd name="connsiteX2" fmla="*/ 283526 w 621878"/>
              <a:gd name="connsiteY2" fmla="*/ 201232 h 400978"/>
              <a:gd name="connsiteX3" fmla="*/ 621878 w 621878"/>
              <a:gd name="connsiteY3" fmla="*/ 400978 h 400978"/>
              <a:gd name="connsiteX0" fmla="*/ 0 w 484978"/>
              <a:gd name="connsiteY0" fmla="*/ 103184 h 202111"/>
              <a:gd name="connsiteX1" fmla="*/ 146626 w 484978"/>
              <a:gd name="connsiteY1" fmla="*/ 2365 h 202111"/>
              <a:gd name="connsiteX2" fmla="*/ 484978 w 484978"/>
              <a:gd name="connsiteY2" fmla="*/ 202111 h 20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978" h="202111">
                <a:moveTo>
                  <a:pt x="0" y="103184"/>
                </a:moveTo>
                <a:cubicBezTo>
                  <a:pt x="62250" y="128632"/>
                  <a:pt x="89124" y="-20346"/>
                  <a:pt x="146626" y="2365"/>
                </a:cubicBezTo>
                <a:cubicBezTo>
                  <a:pt x="233610" y="21274"/>
                  <a:pt x="292512" y="173800"/>
                  <a:pt x="484978" y="202111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53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40" grpId="0"/>
      <p:bldP spid="44" grpId="0"/>
      <p:bldP spid="48" grpId="0"/>
      <p:bldP spid="52" grpId="0"/>
      <p:bldP spid="54" grpId="0" animBg="1"/>
      <p:bldP spid="61" grpId="0" animBg="1"/>
      <p:bldP spid="6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/>
        </p:nvSpPr>
        <p:spPr>
          <a:xfrm>
            <a:off x="251520" y="2348880"/>
            <a:ext cx="1584176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99202" y="3019719"/>
            <a:ext cx="6309102" cy="612889"/>
            <a:chOff x="999202" y="3019719"/>
            <a:chExt cx="6309102" cy="612889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2195736" y="3163828"/>
              <a:ext cx="511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二等辺三角形 7"/>
            <p:cNvSpPr/>
            <p:nvPr/>
          </p:nvSpPr>
          <p:spPr>
            <a:xfrm rot="15359164">
              <a:off x="1308083" y="2710838"/>
              <a:ext cx="612889" cy="12306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14964" y="31202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センサ</a:t>
              </a:r>
              <a:endParaRPr kumimoji="1" lang="ja-JP" altLang="en-US" dirty="0"/>
            </a:p>
          </p:txBody>
        </p:sp>
      </p:grpSp>
      <p:sp>
        <p:nvSpPr>
          <p:cNvPr id="36" name="角丸四角形 35"/>
          <p:cNvSpPr/>
          <p:nvPr/>
        </p:nvSpPr>
        <p:spPr>
          <a:xfrm>
            <a:off x="2852316" y="2636912"/>
            <a:ext cx="151216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822314" y="1461924"/>
            <a:ext cx="1846049" cy="5112568"/>
            <a:chOff x="4822314" y="1461924"/>
            <a:chExt cx="1846049" cy="5112568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5760131" y="1461924"/>
              <a:ext cx="0" cy="51125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482231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電圧</a:t>
              </a:r>
              <a:endParaRPr kumimoji="1" lang="ja-JP" altLang="en-US" sz="2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86814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数値</a:t>
              </a:r>
              <a:endParaRPr kumimoji="1" lang="ja-JP" altLang="en-US" sz="24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測るということ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498" y="3918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世界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092280" y="2636912"/>
            <a:ext cx="1728192" cy="1747837"/>
            <a:chOff x="7092280" y="2636912"/>
            <a:chExt cx="1728192" cy="1747837"/>
          </a:xfrm>
        </p:grpSpPr>
        <p:sp>
          <p:nvSpPr>
            <p:cNvPr id="12" name="laptop"/>
            <p:cNvSpPr>
              <a:spLocks noEditPoints="1" noChangeArrowheads="1"/>
            </p:cNvSpPr>
            <p:nvPr/>
          </p:nvSpPr>
          <p:spPr bwMode="auto">
            <a:xfrm>
              <a:off x="7092280" y="2636912"/>
              <a:ext cx="1728192" cy="137850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91160" y="4015417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j-ea"/>
                  <a:ea typeface="+mj-ea"/>
                </a:rPr>
                <a:t>PC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004048" y="2636912"/>
            <a:ext cx="1512168" cy="1008112"/>
            <a:chOff x="5004048" y="2636912"/>
            <a:chExt cx="1512168" cy="1008112"/>
          </a:xfrm>
        </p:grpSpPr>
        <p:sp>
          <p:nvSpPr>
            <p:cNvPr id="21" name="角丸四角形 20"/>
            <p:cNvSpPr/>
            <p:nvPr/>
          </p:nvSpPr>
          <p:spPr>
            <a:xfrm>
              <a:off x="5004048" y="2636912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40786" y="2910135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A/D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52316" y="2636912"/>
            <a:ext cx="1512168" cy="1008112"/>
            <a:chOff x="2915816" y="2636912"/>
            <a:chExt cx="1512168" cy="1008112"/>
          </a:xfrm>
          <a:solidFill>
            <a:srgbClr val="FF0000">
              <a:alpha val="70000"/>
            </a:srgbClr>
          </a:solidFill>
        </p:grpSpPr>
        <p:sp>
          <p:nvSpPr>
            <p:cNvPr id="22" name="角丸四角形 21"/>
            <p:cNvSpPr/>
            <p:nvPr/>
          </p:nvSpPr>
          <p:spPr>
            <a:xfrm>
              <a:off x="2915816" y="2636912"/>
              <a:ext cx="1512168" cy="100811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964014" y="2722929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+mn-ea"/>
                </a:rPr>
                <a:t>アナログ</a:t>
              </a:r>
              <a:endParaRPr lang="en-US" altLang="ja-JP" sz="2400" dirty="0" smtClean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フィルタ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6876256" y="980728"/>
            <a:ext cx="2088232" cy="1368152"/>
            <a:chOff x="6952674" y="980728"/>
            <a:chExt cx="2088232" cy="1368152"/>
          </a:xfrm>
        </p:grpSpPr>
        <p:sp>
          <p:nvSpPr>
            <p:cNvPr id="20" name="円形吹き出し 19"/>
            <p:cNvSpPr/>
            <p:nvPr/>
          </p:nvSpPr>
          <p:spPr>
            <a:xfrm>
              <a:off x="6952674" y="980728"/>
              <a:ext cx="2088232" cy="1368152"/>
            </a:xfrm>
            <a:prstGeom prst="wedgeEllipseCallout">
              <a:avLst>
                <a:gd name="adj1" fmla="val -18643"/>
                <a:gd name="adj2" fmla="val 6667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135015" y="1249305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+mn-ea"/>
                </a:rPr>
                <a:t>ディジタル</a:t>
              </a:r>
              <a:endParaRPr kumimoji="1" lang="en-US" altLang="ja-JP" sz="2400" dirty="0" smtClean="0">
                <a:latin typeface="+mn-ea"/>
              </a:endParaRPr>
            </a:p>
            <a:p>
              <a:pPr algn="ctr"/>
              <a:r>
                <a:rPr kumimoji="1" lang="ja-JP" altLang="en-US" sz="2400" dirty="0" smtClean="0">
                  <a:latin typeface="+mn-ea"/>
                </a:rPr>
                <a:t>フィルタ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443717" y="4015417"/>
            <a:ext cx="6512659" cy="1480198"/>
            <a:chOff x="1443717" y="4015417"/>
            <a:chExt cx="6512659" cy="1480198"/>
          </a:xfrm>
        </p:grpSpPr>
        <p:cxnSp>
          <p:nvCxnSpPr>
            <p:cNvPr id="16" name="直線コネクタ 15"/>
            <p:cNvCxnSpPr>
              <a:stCxn id="12" idx="5"/>
            </p:cNvCxnSpPr>
            <p:nvPr/>
          </p:nvCxnSpPr>
          <p:spPr>
            <a:xfrm>
              <a:off x="7956376" y="4015417"/>
              <a:ext cx="0" cy="11417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>
              <a:off x="1443717" y="5157192"/>
              <a:ext cx="651265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2940844" y="4818768"/>
              <a:ext cx="1072852" cy="6768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983399" y="497545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ｱｸﾁｭｴｰﾀ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04048" y="4653136"/>
            <a:ext cx="1512168" cy="1008112"/>
            <a:chOff x="5004048" y="4653136"/>
            <a:chExt cx="1512168" cy="1008112"/>
          </a:xfrm>
        </p:grpSpPr>
        <p:sp>
          <p:nvSpPr>
            <p:cNvPr id="23" name="角丸四角形 22"/>
            <p:cNvSpPr/>
            <p:nvPr/>
          </p:nvSpPr>
          <p:spPr>
            <a:xfrm>
              <a:off x="5004048" y="4653136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40786" y="492635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D/A</a:t>
              </a:r>
              <a:endParaRPr kumimoji="1" lang="ja-JP" altLang="en-US" sz="24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9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回路素子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抵抗：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コンデンサ：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コイル：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</p:txBody>
      </p:sp>
      <p:sp>
        <p:nvSpPr>
          <p:cNvPr id="13" name="Line 1"/>
          <p:cNvSpPr>
            <a:spLocks noChangeShapeType="1"/>
          </p:cNvSpPr>
          <p:nvPr/>
        </p:nvSpPr>
        <p:spPr bwMode="auto">
          <a:xfrm flipV="1">
            <a:off x="2227771" y="2304575"/>
            <a:ext cx="79375" cy="182563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H="1" flipV="1">
            <a:off x="2311908" y="2302988"/>
            <a:ext cx="160338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2471451" y="2302988"/>
            <a:ext cx="157163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 flipV="1">
            <a:off x="2630995" y="2302988"/>
            <a:ext cx="160338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2792920" y="2302988"/>
            <a:ext cx="157162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2949288" y="2302988"/>
            <a:ext cx="160338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3114388" y="2490311"/>
            <a:ext cx="76615" cy="176214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3193763" y="2488724"/>
            <a:ext cx="957600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272097" y="2487137"/>
            <a:ext cx="957262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6554694" y="2490311"/>
            <a:ext cx="957600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4633028" y="2488724"/>
            <a:ext cx="957262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588702" y="2302988"/>
            <a:ext cx="963232" cy="3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97" y="4825967"/>
            <a:ext cx="88392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グループ化 31"/>
          <p:cNvGrpSpPr/>
          <p:nvPr/>
        </p:nvGrpSpPr>
        <p:grpSpPr>
          <a:xfrm rot="5400000">
            <a:off x="2381529" y="2712475"/>
            <a:ext cx="641350" cy="2879266"/>
            <a:chOff x="3403600" y="2441575"/>
            <a:chExt cx="641350" cy="2149475"/>
          </a:xfrm>
        </p:grpSpPr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V="1">
              <a:off x="3714750" y="2441575"/>
              <a:ext cx="1588" cy="2149475"/>
            </a:xfrm>
            <a:prstGeom prst="line">
              <a:avLst/>
            </a:prstGeom>
            <a:noFill/>
            <a:ln w="25200" cap="rnd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AutoShape 22"/>
            <p:cNvSpPr>
              <a:spLocks noChangeArrowheads="1"/>
            </p:cNvSpPr>
            <p:nvPr/>
          </p:nvSpPr>
          <p:spPr bwMode="auto">
            <a:xfrm>
              <a:off x="3600450" y="3419475"/>
              <a:ext cx="217488" cy="203200"/>
            </a:xfrm>
            <a:prstGeom prst="roundRect">
              <a:avLst>
                <a:gd name="adj" fmla="val 778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3403600" y="3417888"/>
              <a:ext cx="641350" cy="1587"/>
            </a:xfrm>
            <a:prstGeom prst="line">
              <a:avLst/>
            </a:prstGeom>
            <a:noFill/>
            <a:ln w="25200" cap="rnd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3403600" y="3633788"/>
              <a:ext cx="641350" cy="1587"/>
            </a:xfrm>
            <a:prstGeom prst="line">
              <a:avLst/>
            </a:prstGeom>
            <a:noFill/>
            <a:ln w="25200" cap="rnd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1272098" y="5565053"/>
            <a:ext cx="2879266" cy="663420"/>
            <a:chOff x="1272098" y="5565053"/>
            <a:chExt cx="2879266" cy="663420"/>
          </a:xfrm>
        </p:grpSpPr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3193764" y="5882554"/>
              <a:ext cx="957600" cy="1587"/>
            </a:xfrm>
            <a:prstGeom prst="line">
              <a:avLst/>
            </a:prstGeom>
            <a:noFill/>
            <a:ln w="25200" cap="rnd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1272098" y="5880967"/>
              <a:ext cx="957262" cy="1587"/>
            </a:xfrm>
            <a:prstGeom prst="line">
              <a:avLst/>
            </a:prstGeom>
            <a:noFill/>
            <a:ln w="25200" cap="rnd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5" name="グループ化 54"/>
            <p:cNvGrpSpPr/>
            <p:nvPr/>
          </p:nvGrpSpPr>
          <p:grpSpPr>
            <a:xfrm>
              <a:off x="2224910" y="5565053"/>
              <a:ext cx="966093" cy="641350"/>
              <a:chOff x="1419997" y="3137628"/>
              <a:chExt cx="2751986" cy="1335984"/>
            </a:xfrm>
          </p:grpSpPr>
          <p:grpSp>
            <p:nvGrpSpPr>
              <p:cNvPr id="56" name="グループ化 55"/>
              <p:cNvGrpSpPr/>
              <p:nvPr/>
            </p:nvGrpSpPr>
            <p:grpSpPr>
              <a:xfrm>
                <a:off x="1419997" y="3138012"/>
                <a:ext cx="2216233" cy="1335600"/>
                <a:chOff x="5462090" y="3231650"/>
                <a:chExt cx="2787136" cy="2243139"/>
              </a:xfrm>
            </p:grpSpPr>
            <p:grpSp>
              <p:nvGrpSpPr>
                <p:cNvPr id="58" name="グループ化 57"/>
                <p:cNvGrpSpPr/>
                <p:nvPr/>
              </p:nvGrpSpPr>
              <p:grpSpPr>
                <a:xfrm>
                  <a:off x="5462090" y="3236412"/>
                  <a:ext cx="1344097" cy="2238377"/>
                  <a:chOff x="5100140" y="3075033"/>
                  <a:chExt cx="1344097" cy="2238377"/>
                </a:xfrm>
              </p:grpSpPr>
              <p:sp>
                <p:nvSpPr>
                  <p:cNvPr id="62" name="フリーフォーム 61"/>
                  <p:cNvSpPr/>
                  <p:nvPr/>
                </p:nvSpPr>
                <p:spPr>
                  <a:xfrm>
                    <a:off x="5100140" y="3077415"/>
                    <a:ext cx="622578" cy="2235995"/>
                  </a:xfrm>
                  <a:custGeom>
                    <a:avLst/>
                    <a:gdLst>
                      <a:gd name="connsiteX0" fmla="*/ 0 w 723900"/>
                      <a:gd name="connsiteY0" fmla="*/ 14288 h 19050"/>
                      <a:gd name="connsiteX1" fmla="*/ 183356 w 723900"/>
                      <a:gd name="connsiteY1" fmla="*/ 9525 h 19050"/>
                      <a:gd name="connsiteX2" fmla="*/ 214312 w 723900"/>
                      <a:gd name="connsiteY2" fmla="*/ 7144 h 19050"/>
                      <a:gd name="connsiteX3" fmla="*/ 342900 w 723900"/>
                      <a:gd name="connsiteY3" fmla="*/ 0 h 19050"/>
                      <a:gd name="connsiteX4" fmla="*/ 557212 w 723900"/>
                      <a:gd name="connsiteY4" fmla="*/ 2381 h 19050"/>
                      <a:gd name="connsiteX5" fmla="*/ 571500 w 723900"/>
                      <a:gd name="connsiteY5" fmla="*/ 7144 h 19050"/>
                      <a:gd name="connsiteX6" fmla="*/ 583406 w 723900"/>
                      <a:gd name="connsiteY6" fmla="*/ 9525 h 19050"/>
                      <a:gd name="connsiteX7" fmla="*/ 590550 w 723900"/>
                      <a:gd name="connsiteY7" fmla="*/ 11906 h 19050"/>
                      <a:gd name="connsiteX8" fmla="*/ 604837 w 723900"/>
                      <a:gd name="connsiteY8" fmla="*/ 14288 h 19050"/>
                      <a:gd name="connsiteX9" fmla="*/ 616743 w 723900"/>
                      <a:gd name="connsiteY9" fmla="*/ 16669 h 19050"/>
                      <a:gd name="connsiteX10" fmla="*/ 647700 w 723900"/>
                      <a:gd name="connsiteY10" fmla="*/ 19050 h 19050"/>
                      <a:gd name="connsiteX11" fmla="*/ 683418 w 723900"/>
                      <a:gd name="connsiteY11" fmla="*/ 16669 h 19050"/>
                      <a:gd name="connsiteX12" fmla="*/ 695325 w 723900"/>
                      <a:gd name="connsiteY12" fmla="*/ 14288 h 19050"/>
                      <a:gd name="connsiteX13" fmla="*/ 723900 w 723900"/>
                      <a:gd name="connsiteY13" fmla="*/ 11906 h 19050"/>
                      <a:gd name="connsiteX0" fmla="*/ 0 w 723900"/>
                      <a:gd name="connsiteY0" fmla="*/ 14288 h 19050"/>
                      <a:gd name="connsiteX1" fmla="*/ 214312 w 723900"/>
                      <a:gd name="connsiteY1" fmla="*/ 7144 h 19050"/>
                      <a:gd name="connsiteX2" fmla="*/ 342900 w 723900"/>
                      <a:gd name="connsiteY2" fmla="*/ 0 h 19050"/>
                      <a:gd name="connsiteX3" fmla="*/ 557212 w 723900"/>
                      <a:gd name="connsiteY3" fmla="*/ 2381 h 19050"/>
                      <a:gd name="connsiteX4" fmla="*/ 571500 w 723900"/>
                      <a:gd name="connsiteY4" fmla="*/ 7144 h 19050"/>
                      <a:gd name="connsiteX5" fmla="*/ 583406 w 723900"/>
                      <a:gd name="connsiteY5" fmla="*/ 9525 h 19050"/>
                      <a:gd name="connsiteX6" fmla="*/ 590550 w 723900"/>
                      <a:gd name="connsiteY6" fmla="*/ 11906 h 19050"/>
                      <a:gd name="connsiteX7" fmla="*/ 604837 w 723900"/>
                      <a:gd name="connsiteY7" fmla="*/ 14288 h 19050"/>
                      <a:gd name="connsiteX8" fmla="*/ 616743 w 723900"/>
                      <a:gd name="connsiteY8" fmla="*/ 16669 h 19050"/>
                      <a:gd name="connsiteX9" fmla="*/ 647700 w 723900"/>
                      <a:gd name="connsiteY9" fmla="*/ 19050 h 19050"/>
                      <a:gd name="connsiteX10" fmla="*/ 683418 w 723900"/>
                      <a:gd name="connsiteY10" fmla="*/ 16669 h 19050"/>
                      <a:gd name="connsiteX11" fmla="*/ 695325 w 723900"/>
                      <a:gd name="connsiteY11" fmla="*/ 14288 h 19050"/>
                      <a:gd name="connsiteX12" fmla="*/ 723900 w 723900"/>
                      <a:gd name="connsiteY12" fmla="*/ 11906 h 19050"/>
                      <a:gd name="connsiteX0" fmla="*/ 0 w 723900"/>
                      <a:gd name="connsiteY0" fmla="*/ 14288 h 19050"/>
                      <a:gd name="connsiteX1" fmla="*/ 342900 w 723900"/>
                      <a:gd name="connsiteY1" fmla="*/ 0 h 19050"/>
                      <a:gd name="connsiteX2" fmla="*/ 557212 w 723900"/>
                      <a:gd name="connsiteY2" fmla="*/ 2381 h 19050"/>
                      <a:gd name="connsiteX3" fmla="*/ 571500 w 723900"/>
                      <a:gd name="connsiteY3" fmla="*/ 7144 h 19050"/>
                      <a:gd name="connsiteX4" fmla="*/ 583406 w 723900"/>
                      <a:gd name="connsiteY4" fmla="*/ 9525 h 19050"/>
                      <a:gd name="connsiteX5" fmla="*/ 590550 w 723900"/>
                      <a:gd name="connsiteY5" fmla="*/ 11906 h 19050"/>
                      <a:gd name="connsiteX6" fmla="*/ 604837 w 723900"/>
                      <a:gd name="connsiteY6" fmla="*/ 14288 h 19050"/>
                      <a:gd name="connsiteX7" fmla="*/ 616743 w 723900"/>
                      <a:gd name="connsiteY7" fmla="*/ 16669 h 19050"/>
                      <a:gd name="connsiteX8" fmla="*/ 647700 w 723900"/>
                      <a:gd name="connsiteY8" fmla="*/ 19050 h 19050"/>
                      <a:gd name="connsiteX9" fmla="*/ 683418 w 723900"/>
                      <a:gd name="connsiteY9" fmla="*/ 16669 h 19050"/>
                      <a:gd name="connsiteX10" fmla="*/ 695325 w 723900"/>
                      <a:gd name="connsiteY10" fmla="*/ 14288 h 19050"/>
                      <a:gd name="connsiteX11" fmla="*/ 723900 w 723900"/>
                      <a:gd name="connsiteY11" fmla="*/ 11906 h 19050"/>
                      <a:gd name="connsiteX0" fmla="*/ 0 w 723900"/>
                      <a:gd name="connsiteY0" fmla="*/ 85870 h 1090757"/>
                      <a:gd name="connsiteX1" fmla="*/ 397669 w 723900"/>
                      <a:gd name="connsiteY1" fmla="*/ 1090757 h 1090757"/>
                      <a:gd name="connsiteX2" fmla="*/ 557212 w 723900"/>
                      <a:gd name="connsiteY2" fmla="*/ 73963 h 1090757"/>
                      <a:gd name="connsiteX3" fmla="*/ 571500 w 723900"/>
                      <a:gd name="connsiteY3" fmla="*/ 78726 h 1090757"/>
                      <a:gd name="connsiteX4" fmla="*/ 583406 w 723900"/>
                      <a:gd name="connsiteY4" fmla="*/ 81107 h 1090757"/>
                      <a:gd name="connsiteX5" fmla="*/ 590550 w 723900"/>
                      <a:gd name="connsiteY5" fmla="*/ 83488 h 1090757"/>
                      <a:gd name="connsiteX6" fmla="*/ 604837 w 723900"/>
                      <a:gd name="connsiteY6" fmla="*/ 85870 h 1090757"/>
                      <a:gd name="connsiteX7" fmla="*/ 616743 w 723900"/>
                      <a:gd name="connsiteY7" fmla="*/ 88251 h 1090757"/>
                      <a:gd name="connsiteX8" fmla="*/ 647700 w 723900"/>
                      <a:gd name="connsiteY8" fmla="*/ 90632 h 1090757"/>
                      <a:gd name="connsiteX9" fmla="*/ 683418 w 723900"/>
                      <a:gd name="connsiteY9" fmla="*/ 88251 h 1090757"/>
                      <a:gd name="connsiteX10" fmla="*/ 695325 w 723900"/>
                      <a:gd name="connsiteY10" fmla="*/ 85870 h 1090757"/>
                      <a:gd name="connsiteX11" fmla="*/ 723900 w 723900"/>
                      <a:gd name="connsiteY11" fmla="*/ 83488 h 1090757"/>
                      <a:gd name="connsiteX0" fmla="*/ 0 w 723900"/>
                      <a:gd name="connsiteY0" fmla="*/ 165061 h 2239129"/>
                      <a:gd name="connsiteX1" fmla="*/ 366713 w 723900"/>
                      <a:gd name="connsiteY1" fmla="*/ 2239129 h 2239129"/>
                      <a:gd name="connsiteX2" fmla="*/ 557212 w 723900"/>
                      <a:gd name="connsiteY2" fmla="*/ 153154 h 2239129"/>
                      <a:gd name="connsiteX3" fmla="*/ 571500 w 723900"/>
                      <a:gd name="connsiteY3" fmla="*/ 157917 h 2239129"/>
                      <a:gd name="connsiteX4" fmla="*/ 583406 w 723900"/>
                      <a:gd name="connsiteY4" fmla="*/ 160298 h 2239129"/>
                      <a:gd name="connsiteX5" fmla="*/ 590550 w 723900"/>
                      <a:gd name="connsiteY5" fmla="*/ 162679 h 2239129"/>
                      <a:gd name="connsiteX6" fmla="*/ 604837 w 723900"/>
                      <a:gd name="connsiteY6" fmla="*/ 165061 h 2239129"/>
                      <a:gd name="connsiteX7" fmla="*/ 616743 w 723900"/>
                      <a:gd name="connsiteY7" fmla="*/ 167442 h 2239129"/>
                      <a:gd name="connsiteX8" fmla="*/ 647700 w 723900"/>
                      <a:gd name="connsiteY8" fmla="*/ 169823 h 2239129"/>
                      <a:gd name="connsiteX9" fmla="*/ 683418 w 723900"/>
                      <a:gd name="connsiteY9" fmla="*/ 167442 h 2239129"/>
                      <a:gd name="connsiteX10" fmla="*/ 695325 w 723900"/>
                      <a:gd name="connsiteY10" fmla="*/ 165061 h 2239129"/>
                      <a:gd name="connsiteX11" fmla="*/ 723900 w 723900"/>
                      <a:gd name="connsiteY11" fmla="*/ 162679 h 2239129"/>
                      <a:gd name="connsiteX0" fmla="*/ 0 w 723900"/>
                      <a:gd name="connsiteY0" fmla="*/ 176878 h 2410490"/>
                      <a:gd name="connsiteX1" fmla="*/ 381000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543102"/>
                      <a:gd name="connsiteX1" fmla="*/ 390525 w 723900"/>
                      <a:gd name="connsiteY1" fmla="*/ 2410490 h 2543102"/>
                      <a:gd name="connsiteX2" fmla="*/ 557212 w 723900"/>
                      <a:gd name="connsiteY2" fmla="*/ 164971 h 2543102"/>
                      <a:gd name="connsiteX3" fmla="*/ 571500 w 723900"/>
                      <a:gd name="connsiteY3" fmla="*/ 169734 h 2543102"/>
                      <a:gd name="connsiteX4" fmla="*/ 583406 w 723900"/>
                      <a:gd name="connsiteY4" fmla="*/ 172115 h 2543102"/>
                      <a:gd name="connsiteX5" fmla="*/ 590550 w 723900"/>
                      <a:gd name="connsiteY5" fmla="*/ 174496 h 2543102"/>
                      <a:gd name="connsiteX6" fmla="*/ 604837 w 723900"/>
                      <a:gd name="connsiteY6" fmla="*/ 176878 h 2543102"/>
                      <a:gd name="connsiteX7" fmla="*/ 616743 w 723900"/>
                      <a:gd name="connsiteY7" fmla="*/ 179259 h 2543102"/>
                      <a:gd name="connsiteX8" fmla="*/ 647700 w 723900"/>
                      <a:gd name="connsiteY8" fmla="*/ 181640 h 2543102"/>
                      <a:gd name="connsiteX9" fmla="*/ 683418 w 723900"/>
                      <a:gd name="connsiteY9" fmla="*/ 179259 h 2543102"/>
                      <a:gd name="connsiteX10" fmla="*/ 695325 w 723900"/>
                      <a:gd name="connsiteY10" fmla="*/ 176878 h 2543102"/>
                      <a:gd name="connsiteX11" fmla="*/ 723900 w 723900"/>
                      <a:gd name="connsiteY11" fmla="*/ 174496 h 2543102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2552 h 2406164"/>
                      <a:gd name="connsiteX1" fmla="*/ 390525 w 723900"/>
                      <a:gd name="connsiteY1" fmla="*/ 2406164 h 2406164"/>
                      <a:gd name="connsiteX2" fmla="*/ 571500 w 723900"/>
                      <a:gd name="connsiteY2" fmla="*/ 165408 h 2406164"/>
                      <a:gd name="connsiteX3" fmla="*/ 583406 w 723900"/>
                      <a:gd name="connsiteY3" fmla="*/ 167789 h 2406164"/>
                      <a:gd name="connsiteX4" fmla="*/ 590550 w 723900"/>
                      <a:gd name="connsiteY4" fmla="*/ 170170 h 2406164"/>
                      <a:gd name="connsiteX5" fmla="*/ 604837 w 723900"/>
                      <a:gd name="connsiteY5" fmla="*/ 172552 h 2406164"/>
                      <a:gd name="connsiteX6" fmla="*/ 616743 w 723900"/>
                      <a:gd name="connsiteY6" fmla="*/ 174933 h 2406164"/>
                      <a:gd name="connsiteX7" fmla="*/ 647700 w 723900"/>
                      <a:gd name="connsiteY7" fmla="*/ 177314 h 2406164"/>
                      <a:gd name="connsiteX8" fmla="*/ 683418 w 723900"/>
                      <a:gd name="connsiteY8" fmla="*/ 174933 h 2406164"/>
                      <a:gd name="connsiteX9" fmla="*/ 695325 w 723900"/>
                      <a:gd name="connsiteY9" fmla="*/ 172552 h 2406164"/>
                      <a:gd name="connsiteX10" fmla="*/ 723900 w 723900"/>
                      <a:gd name="connsiteY10" fmla="*/ 170170 h 2406164"/>
                      <a:gd name="connsiteX0" fmla="*/ 0 w 723900"/>
                      <a:gd name="connsiteY0" fmla="*/ 171810 h 2405422"/>
                      <a:gd name="connsiteX1" fmla="*/ 390525 w 723900"/>
                      <a:gd name="connsiteY1" fmla="*/ 2405422 h 2405422"/>
                      <a:gd name="connsiteX2" fmla="*/ 571500 w 723900"/>
                      <a:gd name="connsiteY2" fmla="*/ 164666 h 2405422"/>
                      <a:gd name="connsiteX3" fmla="*/ 590550 w 723900"/>
                      <a:gd name="connsiteY3" fmla="*/ 169428 h 2405422"/>
                      <a:gd name="connsiteX4" fmla="*/ 604837 w 723900"/>
                      <a:gd name="connsiteY4" fmla="*/ 171810 h 2405422"/>
                      <a:gd name="connsiteX5" fmla="*/ 616743 w 723900"/>
                      <a:gd name="connsiteY5" fmla="*/ 174191 h 2405422"/>
                      <a:gd name="connsiteX6" fmla="*/ 647700 w 723900"/>
                      <a:gd name="connsiteY6" fmla="*/ 176572 h 2405422"/>
                      <a:gd name="connsiteX7" fmla="*/ 683418 w 723900"/>
                      <a:gd name="connsiteY7" fmla="*/ 174191 h 2405422"/>
                      <a:gd name="connsiteX8" fmla="*/ 695325 w 723900"/>
                      <a:gd name="connsiteY8" fmla="*/ 171810 h 2405422"/>
                      <a:gd name="connsiteX9" fmla="*/ 723900 w 723900"/>
                      <a:gd name="connsiteY9" fmla="*/ 169428 h 2405422"/>
                      <a:gd name="connsiteX0" fmla="*/ 0 w 723900"/>
                      <a:gd name="connsiteY0" fmla="*/ 171896 h 2405508"/>
                      <a:gd name="connsiteX1" fmla="*/ 390525 w 723900"/>
                      <a:gd name="connsiteY1" fmla="*/ 2405508 h 2405508"/>
                      <a:gd name="connsiteX2" fmla="*/ 571500 w 723900"/>
                      <a:gd name="connsiteY2" fmla="*/ 164752 h 2405508"/>
                      <a:gd name="connsiteX3" fmla="*/ 590550 w 723900"/>
                      <a:gd name="connsiteY3" fmla="*/ 169514 h 2405508"/>
                      <a:gd name="connsiteX4" fmla="*/ 616743 w 723900"/>
                      <a:gd name="connsiteY4" fmla="*/ 174277 h 2405508"/>
                      <a:gd name="connsiteX5" fmla="*/ 647700 w 723900"/>
                      <a:gd name="connsiteY5" fmla="*/ 176658 h 2405508"/>
                      <a:gd name="connsiteX6" fmla="*/ 683418 w 723900"/>
                      <a:gd name="connsiteY6" fmla="*/ 174277 h 2405508"/>
                      <a:gd name="connsiteX7" fmla="*/ 695325 w 723900"/>
                      <a:gd name="connsiteY7" fmla="*/ 171896 h 2405508"/>
                      <a:gd name="connsiteX8" fmla="*/ 723900 w 723900"/>
                      <a:gd name="connsiteY8" fmla="*/ 169514 h 2405508"/>
                      <a:gd name="connsiteX0" fmla="*/ 0 w 723900"/>
                      <a:gd name="connsiteY0" fmla="*/ 170418 h 2404030"/>
                      <a:gd name="connsiteX1" fmla="*/ 390525 w 723900"/>
                      <a:gd name="connsiteY1" fmla="*/ 2404030 h 2404030"/>
                      <a:gd name="connsiteX2" fmla="*/ 571500 w 723900"/>
                      <a:gd name="connsiteY2" fmla="*/ 163274 h 2404030"/>
                      <a:gd name="connsiteX3" fmla="*/ 616743 w 723900"/>
                      <a:gd name="connsiteY3" fmla="*/ 172799 h 2404030"/>
                      <a:gd name="connsiteX4" fmla="*/ 647700 w 723900"/>
                      <a:gd name="connsiteY4" fmla="*/ 175180 h 2404030"/>
                      <a:gd name="connsiteX5" fmla="*/ 683418 w 723900"/>
                      <a:gd name="connsiteY5" fmla="*/ 172799 h 2404030"/>
                      <a:gd name="connsiteX6" fmla="*/ 695325 w 723900"/>
                      <a:gd name="connsiteY6" fmla="*/ 170418 h 2404030"/>
                      <a:gd name="connsiteX7" fmla="*/ 723900 w 723900"/>
                      <a:gd name="connsiteY7" fmla="*/ 168036 h 2404030"/>
                      <a:gd name="connsiteX0" fmla="*/ 0 w 723900"/>
                      <a:gd name="connsiteY0" fmla="*/ 162280 h 2395892"/>
                      <a:gd name="connsiteX1" fmla="*/ 390525 w 723900"/>
                      <a:gd name="connsiteY1" fmla="*/ 2395892 h 2395892"/>
                      <a:gd name="connsiteX2" fmla="*/ 616743 w 723900"/>
                      <a:gd name="connsiteY2" fmla="*/ 164661 h 2395892"/>
                      <a:gd name="connsiteX3" fmla="*/ 647700 w 723900"/>
                      <a:gd name="connsiteY3" fmla="*/ 167042 h 2395892"/>
                      <a:gd name="connsiteX4" fmla="*/ 683418 w 723900"/>
                      <a:gd name="connsiteY4" fmla="*/ 164661 h 2395892"/>
                      <a:gd name="connsiteX5" fmla="*/ 695325 w 723900"/>
                      <a:gd name="connsiteY5" fmla="*/ 162280 h 2395892"/>
                      <a:gd name="connsiteX6" fmla="*/ 723900 w 723900"/>
                      <a:gd name="connsiteY6" fmla="*/ 159898 h 2395892"/>
                      <a:gd name="connsiteX0" fmla="*/ 0 w 723900"/>
                      <a:gd name="connsiteY0" fmla="*/ 2390 h 2236002"/>
                      <a:gd name="connsiteX1" fmla="*/ 390525 w 723900"/>
                      <a:gd name="connsiteY1" fmla="*/ 2236002 h 2236002"/>
                      <a:gd name="connsiteX2" fmla="*/ 647700 w 723900"/>
                      <a:gd name="connsiteY2" fmla="*/ 7152 h 2236002"/>
                      <a:gd name="connsiteX3" fmla="*/ 683418 w 723900"/>
                      <a:gd name="connsiteY3" fmla="*/ 4771 h 2236002"/>
                      <a:gd name="connsiteX4" fmla="*/ 695325 w 723900"/>
                      <a:gd name="connsiteY4" fmla="*/ 2390 h 2236002"/>
                      <a:gd name="connsiteX5" fmla="*/ 723900 w 723900"/>
                      <a:gd name="connsiteY5" fmla="*/ 8 h 2236002"/>
                      <a:gd name="connsiteX0" fmla="*/ 0 w 723900"/>
                      <a:gd name="connsiteY0" fmla="*/ 163563 h 2397175"/>
                      <a:gd name="connsiteX1" fmla="*/ 390525 w 723900"/>
                      <a:gd name="connsiteY1" fmla="*/ 2397175 h 2397175"/>
                      <a:gd name="connsiteX2" fmla="*/ 683418 w 723900"/>
                      <a:gd name="connsiteY2" fmla="*/ 165944 h 2397175"/>
                      <a:gd name="connsiteX3" fmla="*/ 695325 w 723900"/>
                      <a:gd name="connsiteY3" fmla="*/ 163563 h 2397175"/>
                      <a:gd name="connsiteX4" fmla="*/ 723900 w 723900"/>
                      <a:gd name="connsiteY4" fmla="*/ 161181 h 2397175"/>
                      <a:gd name="connsiteX0" fmla="*/ 0 w 725964"/>
                      <a:gd name="connsiteY0" fmla="*/ 166249 h 2399861"/>
                      <a:gd name="connsiteX1" fmla="*/ 390525 w 725964"/>
                      <a:gd name="connsiteY1" fmla="*/ 2399861 h 2399861"/>
                      <a:gd name="connsiteX2" fmla="*/ 695325 w 725964"/>
                      <a:gd name="connsiteY2" fmla="*/ 166249 h 2399861"/>
                      <a:gd name="connsiteX3" fmla="*/ 723900 w 725964"/>
                      <a:gd name="connsiteY3" fmla="*/ 163867 h 2399861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3 h 2235996"/>
                      <a:gd name="connsiteX1" fmla="*/ 390525 w 723900"/>
                      <a:gd name="connsiteY1" fmla="*/ 2235995 h 2235996"/>
                      <a:gd name="connsiteX2" fmla="*/ 723900 w 723900"/>
                      <a:gd name="connsiteY2" fmla="*/ 1 h 2235996"/>
                      <a:gd name="connsiteX0" fmla="*/ 289203 w 622578"/>
                      <a:gd name="connsiteY0" fmla="*/ 2235995 h 2235996"/>
                      <a:gd name="connsiteX1" fmla="*/ 622578 w 622578"/>
                      <a:gd name="connsiteY1" fmla="*/ 1 h 22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22578" h="2235996">
                        <a:moveTo>
                          <a:pt x="289203" y="2235995"/>
                        </a:moveTo>
                        <a:cubicBezTo>
                          <a:pt x="-211653" y="2237979"/>
                          <a:pt x="-37425" y="-892"/>
                          <a:pt x="622578" y="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u="sng"/>
                  </a:p>
                </p:txBody>
              </p:sp>
              <p:sp>
                <p:nvSpPr>
                  <p:cNvPr id="63" name="フリーフォーム 62"/>
                  <p:cNvSpPr/>
                  <p:nvPr/>
                </p:nvSpPr>
                <p:spPr>
                  <a:xfrm>
                    <a:off x="5720337" y="3075033"/>
                    <a:ext cx="723900" cy="2235996"/>
                  </a:xfrm>
                  <a:custGeom>
                    <a:avLst/>
                    <a:gdLst>
                      <a:gd name="connsiteX0" fmla="*/ 0 w 723900"/>
                      <a:gd name="connsiteY0" fmla="*/ 14288 h 19050"/>
                      <a:gd name="connsiteX1" fmla="*/ 183356 w 723900"/>
                      <a:gd name="connsiteY1" fmla="*/ 9525 h 19050"/>
                      <a:gd name="connsiteX2" fmla="*/ 214312 w 723900"/>
                      <a:gd name="connsiteY2" fmla="*/ 7144 h 19050"/>
                      <a:gd name="connsiteX3" fmla="*/ 342900 w 723900"/>
                      <a:gd name="connsiteY3" fmla="*/ 0 h 19050"/>
                      <a:gd name="connsiteX4" fmla="*/ 557212 w 723900"/>
                      <a:gd name="connsiteY4" fmla="*/ 2381 h 19050"/>
                      <a:gd name="connsiteX5" fmla="*/ 571500 w 723900"/>
                      <a:gd name="connsiteY5" fmla="*/ 7144 h 19050"/>
                      <a:gd name="connsiteX6" fmla="*/ 583406 w 723900"/>
                      <a:gd name="connsiteY6" fmla="*/ 9525 h 19050"/>
                      <a:gd name="connsiteX7" fmla="*/ 590550 w 723900"/>
                      <a:gd name="connsiteY7" fmla="*/ 11906 h 19050"/>
                      <a:gd name="connsiteX8" fmla="*/ 604837 w 723900"/>
                      <a:gd name="connsiteY8" fmla="*/ 14288 h 19050"/>
                      <a:gd name="connsiteX9" fmla="*/ 616743 w 723900"/>
                      <a:gd name="connsiteY9" fmla="*/ 16669 h 19050"/>
                      <a:gd name="connsiteX10" fmla="*/ 647700 w 723900"/>
                      <a:gd name="connsiteY10" fmla="*/ 19050 h 19050"/>
                      <a:gd name="connsiteX11" fmla="*/ 683418 w 723900"/>
                      <a:gd name="connsiteY11" fmla="*/ 16669 h 19050"/>
                      <a:gd name="connsiteX12" fmla="*/ 695325 w 723900"/>
                      <a:gd name="connsiteY12" fmla="*/ 14288 h 19050"/>
                      <a:gd name="connsiteX13" fmla="*/ 723900 w 723900"/>
                      <a:gd name="connsiteY13" fmla="*/ 11906 h 19050"/>
                      <a:gd name="connsiteX0" fmla="*/ 0 w 723900"/>
                      <a:gd name="connsiteY0" fmla="*/ 14288 h 19050"/>
                      <a:gd name="connsiteX1" fmla="*/ 214312 w 723900"/>
                      <a:gd name="connsiteY1" fmla="*/ 7144 h 19050"/>
                      <a:gd name="connsiteX2" fmla="*/ 342900 w 723900"/>
                      <a:gd name="connsiteY2" fmla="*/ 0 h 19050"/>
                      <a:gd name="connsiteX3" fmla="*/ 557212 w 723900"/>
                      <a:gd name="connsiteY3" fmla="*/ 2381 h 19050"/>
                      <a:gd name="connsiteX4" fmla="*/ 571500 w 723900"/>
                      <a:gd name="connsiteY4" fmla="*/ 7144 h 19050"/>
                      <a:gd name="connsiteX5" fmla="*/ 583406 w 723900"/>
                      <a:gd name="connsiteY5" fmla="*/ 9525 h 19050"/>
                      <a:gd name="connsiteX6" fmla="*/ 590550 w 723900"/>
                      <a:gd name="connsiteY6" fmla="*/ 11906 h 19050"/>
                      <a:gd name="connsiteX7" fmla="*/ 604837 w 723900"/>
                      <a:gd name="connsiteY7" fmla="*/ 14288 h 19050"/>
                      <a:gd name="connsiteX8" fmla="*/ 616743 w 723900"/>
                      <a:gd name="connsiteY8" fmla="*/ 16669 h 19050"/>
                      <a:gd name="connsiteX9" fmla="*/ 647700 w 723900"/>
                      <a:gd name="connsiteY9" fmla="*/ 19050 h 19050"/>
                      <a:gd name="connsiteX10" fmla="*/ 683418 w 723900"/>
                      <a:gd name="connsiteY10" fmla="*/ 16669 h 19050"/>
                      <a:gd name="connsiteX11" fmla="*/ 695325 w 723900"/>
                      <a:gd name="connsiteY11" fmla="*/ 14288 h 19050"/>
                      <a:gd name="connsiteX12" fmla="*/ 723900 w 723900"/>
                      <a:gd name="connsiteY12" fmla="*/ 11906 h 19050"/>
                      <a:gd name="connsiteX0" fmla="*/ 0 w 723900"/>
                      <a:gd name="connsiteY0" fmla="*/ 14288 h 19050"/>
                      <a:gd name="connsiteX1" fmla="*/ 342900 w 723900"/>
                      <a:gd name="connsiteY1" fmla="*/ 0 h 19050"/>
                      <a:gd name="connsiteX2" fmla="*/ 557212 w 723900"/>
                      <a:gd name="connsiteY2" fmla="*/ 2381 h 19050"/>
                      <a:gd name="connsiteX3" fmla="*/ 571500 w 723900"/>
                      <a:gd name="connsiteY3" fmla="*/ 7144 h 19050"/>
                      <a:gd name="connsiteX4" fmla="*/ 583406 w 723900"/>
                      <a:gd name="connsiteY4" fmla="*/ 9525 h 19050"/>
                      <a:gd name="connsiteX5" fmla="*/ 590550 w 723900"/>
                      <a:gd name="connsiteY5" fmla="*/ 11906 h 19050"/>
                      <a:gd name="connsiteX6" fmla="*/ 604837 w 723900"/>
                      <a:gd name="connsiteY6" fmla="*/ 14288 h 19050"/>
                      <a:gd name="connsiteX7" fmla="*/ 616743 w 723900"/>
                      <a:gd name="connsiteY7" fmla="*/ 16669 h 19050"/>
                      <a:gd name="connsiteX8" fmla="*/ 647700 w 723900"/>
                      <a:gd name="connsiteY8" fmla="*/ 19050 h 19050"/>
                      <a:gd name="connsiteX9" fmla="*/ 683418 w 723900"/>
                      <a:gd name="connsiteY9" fmla="*/ 16669 h 19050"/>
                      <a:gd name="connsiteX10" fmla="*/ 695325 w 723900"/>
                      <a:gd name="connsiteY10" fmla="*/ 14288 h 19050"/>
                      <a:gd name="connsiteX11" fmla="*/ 723900 w 723900"/>
                      <a:gd name="connsiteY11" fmla="*/ 11906 h 19050"/>
                      <a:gd name="connsiteX0" fmla="*/ 0 w 723900"/>
                      <a:gd name="connsiteY0" fmla="*/ 85870 h 1090757"/>
                      <a:gd name="connsiteX1" fmla="*/ 397669 w 723900"/>
                      <a:gd name="connsiteY1" fmla="*/ 1090757 h 1090757"/>
                      <a:gd name="connsiteX2" fmla="*/ 557212 w 723900"/>
                      <a:gd name="connsiteY2" fmla="*/ 73963 h 1090757"/>
                      <a:gd name="connsiteX3" fmla="*/ 571500 w 723900"/>
                      <a:gd name="connsiteY3" fmla="*/ 78726 h 1090757"/>
                      <a:gd name="connsiteX4" fmla="*/ 583406 w 723900"/>
                      <a:gd name="connsiteY4" fmla="*/ 81107 h 1090757"/>
                      <a:gd name="connsiteX5" fmla="*/ 590550 w 723900"/>
                      <a:gd name="connsiteY5" fmla="*/ 83488 h 1090757"/>
                      <a:gd name="connsiteX6" fmla="*/ 604837 w 723900"/>
                      <a:gd name="connsiteY6" fmla="*/ 85870 h 1090757"/>
                      <a:gd name="connsiteX7" fmla="*/ 616743 w 723900"/>
                      <a:gd name="connsiteY7" fmla="*/ 88251 h 1090757"/>
                      <a:gd name="connsiteX8" fmla="*/ 647700 w 723900"/>
                      <a:gd name="connsiteY8" fmla="*/ 90632 h 1090757"/>
                      <a:gd name="connsiteX9" fmla="*/ 683418 w 723900"/>
                      <a:gd name="connsiteY9" fmla="*/ 88251 h 1090757"/>
                      <a:gd name="connsiteX10" fmla="*/ 695325 w 723900"/>
                      <a:gd name="connsiteY10" fmla="*/ 85870 h 1090757"/>
                      <a:gd name="connsiteX11" fmla="*/ 723900 w 723900"/>
                      <a:gd name="connsiteY11" fmla="*/ 83488 h 1090757"/>
                      <a:gd name="connsiteX0" fmla="*/ 0 w 723900"/>
                      <a:gd name="connsiteY0" fmla="*/ 165061 h 2239129"/>
                      <a:gd name="connsiteX1" fmla="*/ 366713 w 723900"/>
                      <a:gd name="connsiteY1" fmla="*/ 2239129 h 2239129"/>
                      <a:gd name="connsiteX2" fmla="*/ 557212 w 723900"/>
                      <a:gd name="connsiteY2" fmla="*/ 153154 h 2239129"/>
                      <a:gd name="connsiteX3" fmla="*/ 571500 w 723900"/>
                      <a:gd name="connsiteY3" fmla="*/ 157917 h 2239129"/>
                      <a:gd name="connsiteX4" fmla="*/ 583406 w 723900"/>
                      <a:gd name="connsiteY4" fmla="*/ 160298 h 2239129"/>
                      <a:gd name="connsiteX5" fmla="*/ 590550 w 723900"/>
                      <a:gd name="connsiteY5" fmla="*/ 162679 h 2239129"/>
                      <a:gd name="connsiteX6" fmla="*/ 604837 w 723900"/>
                      <a:gd name="connsiteY6" fmla="*/ 165061 h 2239129"/>
                      <a:gd name="connsiteX7" fmla="*/ 616743 w 723900"/>
                      <a:gd name="connsiteY7" fmla="*/ 167442 h 2239129"/>
                      <a:gd name="connsiteX8" fmla="*/ 647700 w 723900"/>
                      <a:gd name="connsiteY8" fmla="*/ 169823 h 2239129"/>
                      <a:gd name="connsiteX9" fmla="*/ 683418 w 723900"/>
                      <a:gd name="connsiteY9" fmla="*/ 167442 h 2239129"/>
                      <a:gd name="connsiteX10" fmla="*/ 695325 w 723900"/>
                      <a:gd name="connsiteY10" fmla="*/ 165061 h 2239129"/>
                      <a:gd name="connsiteX11" fmla="*/ 723900 w 723900"/>
                      <a:gd name="connsiteY11" fmla="*/ 162679 h 2239129"/>
                      <a:gd name="connsiteX0" fmla="*/ 0 w 723900"/>
                      <a:gd name="connsiteY0" fmla="*/ 176878 h 2410490"/>
                      <a:gd name="connsiteX1" fmla="*/ 381000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543102"/>
                      <a:gd name="connsiteX1" fmla="*/ 390525 w 723900"/>
                      <a:gd name="connsiteY1" fmla="*/ 2410490 h 2543102"/>
                      <a:gd name="connsiteX2" fmla="*/ 557212 w 723900"/>
                      <a:gd name="connsiteY2" fmla="*/ 164971 h 2543102"/>
                      <a:gd name="connsiteX3" fmla="*/ 571500 w 723900"/>
                      <a:gd name="connsiteY3" fmla="*/ 169734 h 2543102"/>
                      <a:gd name="connsiteX4" fmla="*/ 583406 w 723900"/>
                      <a:gd name="connsiteY4" fmla="*/ 172115 h 2543102"/>
                      <a:gd name="connsiteX5" fmla="*/ 590550 w 723900"/>
                      <a:gd name="connsiteY5" fmla="*/ 174496 h 2543102"/>
                      <a:gd name="connsiteX6" fmla="*/ 604837 w 723900"/>
                      <a:gd name="connsiteY6" fmla="*/ 176878 h 2543102"/>
                      <a:gd name="connsiteX7" fmla="*/ 616743 w 723900"/>
                      <a:gd name="connsiteY7" fmla="*/ 179259 h 2543102"/>
                      <a:gd name="connsiteX8" fmla="*/ 647700 w 723900"/>
                      <a:gd name="connsiteY8" fmla="*/ 181640 h 2543102"/>
                      <a:gd name="connsiteX9" fmla="*/ 683418 w 723900"/>
                      <a:gd name="connsiteY9" fmla="*/ 179259 h 2543102"/>
                      <a:gd name="connsiteX10" fmla="*/ 695325 w 723900"/>
                      <a:gd name="connsiteY10" fmla="*/ 176878 h 2543102"/>
                      <a:gd name="connsiteX11" fmla="*/ 723900 w 723900"/>
                      <a:gd name="connsiteY11" fmla="*/ 174496 h 2543102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2552 h 2406164"/>
                      <a:gd name="connsiteX1" fmla="*/ 390525 w 723900"/>
                      <a:gd name="connsiteY1" fmla="*/ 2406164 h 2406164"/>
                      <a:gd name="connsiteX2" fmla="*/ 571500 w 723900"/>
                      <a:gd name="connsiteY2" fmla="*/ 165408 h 2406164"/>
                      <a:gd name="connsiteX3" fmla="*/ 583406 w 723900"/>
                      <a:gd name="connsiteY3" fmla="*/ 167789 h 2406164"/>
                      <a:gd name="connsiteX4" fmla="*/ 590550 w 723900"/>
                      <a:gd name="connsiteY4" fmla="*/ 170170 h 2406164"/>
                      <a:gd name="connsiteX5" fmla="*/ 604837 w 723900"/>
                      <a:gd name="connsiteY5" fmla="*/ 172552 h 2406164"/>
                      <a:gd name="connsiteX6" fmla="*/ 616743 w 723900"/>
                      <a:gd name="connsiteY6" fmla="*/ 174933 h 2406164"/>
                      <a:gd name="connsiteX7" fmla="*/ 647700 w 723900"/>
                      <a:gd name="connsiteY7" fmla="*/ 177314 h 2406164"/>
                      <a:gd name="connsiteX8" fmla="*/ 683418 w 723900"/>
                      <a:gd name="connsiteY8" fmla="*/ 174933 h 2406164"/>
                      <a:gd name="connsiteX9" fmla="*/ 695325 w 723900"/>
                      <a:gd name="connsiteY9" fmla="*/ 172552 h 2406164"/>
                      <a:gd name="connsiteX10" fmla="*/ 723900 w 723900"/>
                      <a:gd name="connsiteY10" fmla="*/ 170170 h 2406164"/>
                      <a:gd name="connsiteX0" fmla="*/ 0 w 723900"/>
                      <a:gd name="connsiteY0" fmla="*/ 171810 h 2405422"/>
                      <a:gd name="connsiteX1" fmla="*/ 390525 w 723900"/>
                      <a:gd name="connsiteY1" fmla="*/ 2405422 h 2405422"/>
                      <a:gd name="connsiteX2" fmla="*/ 571500 w 723900"/>
                      <a:gd name="connsiteY2" fmla="*/ 164666 h 2405422"/>
                      <a:gd name="connsiteX3" fmla="*/ 590550 w 723900"/>
                      <a:gd name="connsiteY3" fmla="*/ 169428 h 2405422"/>
                      <a:gd name="connsiteX4" fmla="*/ 604837 w 723900"/>
                      <a:gd name="connsiteY4" fmla="*/ 171810 h 2405422"/>
                      <a:gd name="connsiteX5" fmla="*/ 616743 w 723900"/>
                      <a:gd name="connsiteY5" fmla="*/ 174191 h 2405422"/>
                      <a:gd name="connsiteX6" fmla="*/ 647700 w 723900"/>
                      <a:gd name="connsiteY6" fmla="*/ 176572 h 2405422"/>
                      <a:gd name="connsiteX7" fmla="*/ 683418 w 723900"/>
                      <a:gd name="connsiteY7" fmla="*/ 174191 h 2405422"/>
                      <a:gd name="connsiteX8" fmla="*/ 695325 w 723900"/>
                      <a:gd name="connsiteY8" fmla="*/ 171810 h 2405422"/>
                      <a:gd name="connsiteX9" fmla="*/ 723900 w 723900"/>
                      <a:gd name="connsiteY9" fmla="*/ 169428 h 2405422"/>
                      <a:gd name="connsiteX0" fmla="*/ 0 w 723900"/>
                      <a:gd name="connsiteY0" fmla="*/ 171896 h 2405508"/>
                      <a:gd name="connsiteX1" fmla="*/ 390525 w 723900"/>
                      <a:gd name="connsiteY1" fmla="*/ 2405508 h 2405508"/>
                      <a:gd name="connsiteX2" fmla="*/ 571500 w 723900"/>
                      <a:gd name="connsiteY2" fmla="*/ 164752 h 2405508"/>
                      <a:gd name="connsiteX3" fmla="*/ 590550 w 723900"/>
                      <a:gd name="connsiteY3" fmla="*/ 169514 h 2405508"/>
                      <a:gd name="connsiteX4" fmla="*/ 616743 w 723900"/>
                      <a:gd name="connsiteY4" fmla="*/ 174277 h 2405508"/>
                      <a:gd name="connsiteX5" fmla="*/ 647700 w 723900"/>
                      <a:gd name="connsiteY5" fmla="*/ 176658 h 2405508"/>
                      <a:gd name="connsiteX6" fmla="*/ 683418 w 723900"/>
                      <a:gd name="connsiteY6" fmla="*/ 174277 h 2405508"/>
                      <a:gd name="connsiteX7" fmla="*/ 695325 w 723900"/>
                      <a:gd name="connsiteY7" fmla="*/ 171896 h 2405508"/>
                      <a:gd name="connsiteX8" fmla="*/ 723900 w 723900"/>
                      <a:gd name="connsiteY8" fmla="*/ 169514 h 2405508"/>
                      <a:gd name="connsiteX0" fmla="*/ 0 w 723900"/>
                      <a:gd name="connsiteY0" fmla="*/ 170418 h 2404030"/>
                      <a:gd name="connsiteX1" fmla="*/ 390525 w 723900"/>
                      <a:gd name="connsiteY1" fmla="*/ 2404030 h 2404030"/>
                      <a:gd name="connsiteX2" fmla="*/ 571500 w 723900"/>
                      <a:gd name="connsiteY2" fmla="*/ 163274 h 2404030"/>
                      <a:gd name="connsiteX3" fmla="*/ 616743 w 723900"/>
                      <a:gd name="connsiteY3" fmla="*/ 172799 h 2404030"/>
                      <a:gd name="connsiteX4" fmla="*/ 647700 w 723900"/>
                      <a:gd name="connsiteY4" fmla="*/ 175180 h 2404030"/>
                      <a:gd name="connsiteX5" fmla="*/ 683418 w 723900"/>
                      <a:gd name="connsiteY5" fmla="*/ 172799 h 2404030"/>
                      <a:gd name="connsiteX6" fmla="*/ 695325 w 723900"/>
                      <a:gd name="connsiteY6" fmla="*/ 170418 h 2404030"/>
                      <a:gd name="connsiteX7" fmla="*/ 723900 w 723900"/>
                      <a:gd name="connsiteY7" fmla="*/ 168036 h 2404030"/>
                      <a:gd name="connsiteX0" fmla="*/ 0 w 723900"/>
                      <a:gd name="connsiteY0" fmla="*/ 162280 h 2395892"/>
                      <a:gd name="connsiteX1" fmla="*/ 390525 w 723900"/>
                      <a:gd name="connsiteY1" fmla="*/ 2395892 h 2395892"/>
                      <a:gd name="connsiteX2" fmla="*/ 616743 w 723900"/>
                      <a:gd name="connsiteY2" fmla="*/ 164661 h 2395892"/>
                      <a:gd name="connsiteX3" fmla="*/ 647700 w 723900"/>
                      <a:gd name="connsiteY3" fmla="*/ 167042 h 2395892"/>
                      <a:gd name="connsiteX4" fmla="*/ 683418 w 723900"/>
                      <a:gd name="connsiteY4" fmla="*/ 164661 h 2395892"/>
                      <a:gd name="connsiteX5" fmla="*/ 695325 w 723900"/>
                      <a:gd name="connsiteY5" fmla="*/ 162280 h 2395892"/>
                      <a:gd name="connsiteX6" fmla="*/ 723900 w 723900"/>
                      <a:gd name="connsiteY6" fmla="*/ 159898 h 2395892"/>
                      <a:gd name="connsiteX0" fmla="*/ 0 w 723900"/>
                      <a:gd name="connsiteY0" fmla="*/ 2390 h 2236002"/>
                      <a:gd name="connsiteX1" fmla="*/ 390525 w 723900"/>
                      <a:gd name="connsiteY1" fmla="*/ 2236002 h 2236002"/>
                      <a:gd name="connsiteX2" fmla="*/ 647700 w 723900"/>
                      <a:gd name="connsiteY2" fmla="*/ 7152 h 2236002"/>
                      <a:gd name="connsiteX3" fmla="*/ 683418 w 723900"/>
                      <a:gd name="connsiteY3" fmla="*/ 4771 h 2236002"/>
                      <a:gd name="connsiteX4" fmla="*/ 695325 w 723900"/>
                      <a:gd name="connsiteY4" fmla="*/ 2390 h 2236002"/>
                      <a:gd name="connsiteX5" fmla="*/ 723900 w 723900"/>
                      <a:gd name="connsiteY5" fmla="*/ 8 h 2236002"/>
                      <a:gd name="connsiteX0" fmla="*/ 0 w 723900"/>
                      <a:gd name="connsiteY0" fmla="*/ 163563 h 2397175"/>
                      <a:gd name="connsiteX1" fmla="*/ 390525 w 723900"/>
                      <a:gd name="connsiteY1" fmla="*/ 2397175 h 2397175"/>
                      <a:gd name="connsiteX2" fmla="*/ 683418 w 723900"/>
                      <a:gd name="connsiteY2" fmla="*/ 165944 h 2397175"/>
                      <a:gd name="connsiteX3" fmla="*/ 695325 w 723900"/>
                      <a:gd name="connsiteY3" fmla="*/ 163563 h 2397175"/>
                      <a:gd name="connsiteX4" fmla="*/ 723900 w 723900"/>
                      <a:gd name="connsiteY4" fmla="*/ 161181 h 2397175"/>
                      <a:gd name="connsiteX0" fmla="*/ 0 w 725964"/>
                      <a:gd name="connsiteY0" fmla="*/ 166249 h 2399861"/>
                      <a:gd name="connsiteX1" fmla="*/ 390525 w 725964"/>
                      <a:gd name="connsiteY1" fmla="*/ 2399861 h 2399861"/>
                      <a:gd name="connsiteX2" fmla="*/ 695325 w 725964"/>
                      <a:gd name="connsiteY2" fmla="*/ 166249 h 2399861"/>
                      <a:gd name="connsiteX3" fmla="*/ 723900 w 725964"/>
                      <a:gd name="connsiteY3" fmla="*/ 163867 h 2399861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3 h 2235996"/>
                      <a:gd name="connsiteX1" fmla="*/ 390525 w 723900"/>
                      <a:gd name="connsiteY1" fmla="*/ 2235995 h 2235996"/>
                      <a:gd name="connsiteX2" fmla="*/ 723900 w 723900"/>
                      <a:gd name="connsiteY2" fmla="*/ 1 h 22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3900" h="2235996">
                        <a:moveTo>
                          <a:pt x="0" y="2383"/>
                        </a:moveTo>
                        <a:cubicBezTo>
                          <a:pt x="725487" y="-793"/>
                          <a:pt x="891381" y="2234011"/>
                          <a:pt x="390525" y="2235995"/>
                        </a:cubicBezTo>
                        <a:cubicBezTo>
                          <a:pt x="-110331" y="2237979"/>
                          <a:pt x="63897" y="-892"/>
                          <a:pt x="723900" y="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u="sng"/>
                  </a:p>
                </p:txBody>
              </p:sp>
            </p:grpSp>
            <p:grpSp>
              <p:nvGrpSpPr>
                <p:cNvPr id="59" name="グループ化 58"/>
                <p:cNvGrpSpPr/>
                <p:nvPr/>
              </p:nvGrpSpPr>
              <p:grpSpPr>
                <a:xfrm>
                  <a:off x="6803806" y="3231650"/>
                  <a:ext cx="1445420" cy="2238377"/>
                  <a:chOff x="4998818" y="3075033"/>
                  <a:chExt cx="1445420" cy="2238377"/>
                </a:xfrm>
              </p:grpSpPr>
              <p:sp>
                <p:nvSpPr>
                  <p:cNvPr id="60" name="フリーフォーム 59"/>
                  <p:cNvSpPr/>
                  <p:nvPr/>
                </p:nvSpPr>
                <p:spPr>
                  <a:xfrm>
                    <a:off x="4998818" y="3077414"/>
                    <a:ext cx="723900" cy="2235996"/>
                  </a:xfrm>
                  <a:custGeom>
                    <a:avLst/>
                    <a:gdLst>
                      <a:gd name="connsiteX0" fmla="*/ 0 w 723900"/>
                      <a:gd name="connsiteY0" fmla="*/ 14288 h 19050"/>
                      <a:gd name="connsiteX1" fmla="*/ 183356 w 723900"/>
                      <a:gd name="connsiteY1" fmla="*/ 9525 h 19050"/>
                      <a:gd name="connsiteX2" fmla="*/ 214312 w 723900"/>
                      <a:gd name="connsiteY2" fmla="*/ 7144 h 19050"/>
                      <a:gd name="connsiteX3" fmla="*/ 342900 w 723900"/>
                      <a:gd name="connsiteY3" fmla="*/ 0 h 19050"/>
                      <a:gd name="connsiteX4" fmla="*/ 557212 w 723900"/>
                      <a:gd name="connsiteY4" fmla="*/ 2381 h 19050"/>
                      <a:gd name="connsiteX5" fmla="*/ 571500 w 723900"/>
                      <a:gd name="connsiteY5" fmla="*/ 7144 h 19050"/>
                      <a:gd name="connsiteX6" fmla="*/ 583406 w 723900"/>
                      <a:gd name="connsiteY6" fmla="*/ 9525 h 19050"/>
                      <a:gd name="connsiteX7" fmla="*/ 590550 w 723900"/>
                      <a:gd name="connsiteY7" fmla="*/ 11906 h 19050"/>
                      <a:gd name="connsiteX8" fmla="*/ 604837 w 723900"/>
                      <a:gd name="connsiteY8" fmla="*/ 14288 h 19050"/>
                      <a:gd name="connsiteX9" fmla="*/ 616743 w 723900"/>
                      <a:gd name="connsiteY9" fmla="*/ 16669 h 19050"/>
                      <a:gd name="connsiteX10" fmla="*/ 647700 w 723900"/>
                      <a:gd name="connsiteY10" fmla="*/ 19050 h 19050"/>
                      <a:gd name="connsiteX11" fmla="*/ 683418 w 723900"/>
                      <a:gd name="connsiteY11" fmla="*/ 16669 h 19050"/>
                      <a:gd name="connsiteX12" fmla="*/ 695325 w 723900"/>
                      <a:gd name="connsiteY12" fmla="*/ 14288 h 19050"/>
                      <a:gd name="connsiteX13" fmla="*/ 723900 w 723900"/>
                      <a:gd name="connsiteY13" fmla="*/ 11906 h 19050"/>
                      <a:gd name="connsiteX0" fmla="*/ 0 w 723900"/>
                      <a:gd name="connsiteY0" fmla="*/ 14288 h 19050"/>
                      <a:gd name="connsiteX1" fmla="*/ 214312 w 723900"/>
                      <a:gd name="connsiteY1" fmla="*/ 7144 h 19050"/>
                      <a:gd name="connsiteX2" fmla="*/ 342900 w 723900"/>
                      <a:gd name="connsiteY2" fmla="*/ 0 h 19050"/>
                      <a:gd name="connsiteX3" fmla="*/ 557212 w 723900"/>
                      <a:gd name="connsiteY3" fmla="*/ 2381 h 19050"/>
                      <a:gd name="connsiteX4" fmla="*/ 571500 w 723900"/>
                      <a:gd name="connsiteY4" fmla="*/ 7144 h 19050"/>
                      <a:gd name="connsiteX5" fmla="*/ 583406 w 723900"/>
                      <a:gd name="connsiteY5" fmla="*/ 9525 h 19050"/>
                      <a:gd name="connsiteX6" fmla="*/ 590550 w 723900"/>
                      <a:gd name="connsiteY6" fmla="*/ 11906 h 19050"/>
                      <a:gd name="connsiteX7" fmla="*/ 604837 w 723900"/>
                      <a:gd name="connsiteY7" fmla="*/ 14288 h 19050"/>
                      <a:gd name="connsiteX8" fmla="*/ 616743 w 723900"/>
                      <a:gd name="connsiteY8" fmla="*/ 16669 h 19050"/>
                      <a:gd name="connsiteX9" fmla="*/ 647700 w 723900"/>
                      <a:gd name="connsiteY9" fmla="*/ 19050 h 19050"/>
                      <a:gd name="connsiteX10" fmla="*/ 683418 w 723900"/>
                      <a:gd name="connsiteY10" fmla="*/ 16669 h 19050"/>
                      <a:gd name="connsiteX11" fmla="*/ 695325 w 723900"/>
                      <a:gd name="connsiteY11" fmla="*/ 14288 h 19050"/>
                      <a:gd name="connsiteX12" fmla="*/ 723900 w 723900"/>
                      <a:gd name="connsiteY12" fmla="*/ 11906 h 19050"/>
                      <a:gd name="connsiteX0" fmla="*/ 0 w 723900"/>
                      <a:gd name="connsiteY0" fmla="*/ 14288 h 19050"/>
                      <a:gd name="connsiteX1" fmla="*/ 342900 w 723900"/>
                      <a:gd name="connsiteY1" fmla="*/ 0 h 19050"/>
                      <a:gd name="connsiteX2" fmla="*/ 557212 w 723900"/>
                      <a:gd name="connsiteY2" fmla="*/ 2381 h 19050"/>
                      <a:gd name="connsiteX3" fmla="*/ 571500 w 723900"/>
                      <a:gd name="connsiteY3" fmla="*/ 7144 h 19050"/>
                      <a:gd name="connsiteX4" fmla="*/ 583406 w 723900"/>
                      <a:gd name="connsiteY4" fmla="*/ 9525 h 19050"/>
                      <a:gd name="connsiteX5" fmla="*/ 590550 w 723900"/>
                      <a:gd name="connsiteY5" fmla="*/ 11906 h 19050"/>
                      <a:gd name="connsiteX6" fmla="*/ 604837 w 723900"/>
                      <a:gd name="connsiteY6" fmla="*/ 14288 h 19050"/>
                      <a:gd name="connsiteX7" fmla="*/ 616743 w 723900"/>
                      <a:gd name="connsiteY7" fmla="*/ 16669 h 19050"/>
                      <a:gd name="connsiteX8" fmla="*/ 647700 w 723900"/>
                      <a:gd name="connsiteY8" fmla="*/ 19050 h 19050"/>
                      <a:gd name="connsiteX9" fmla="*/ 683418 w 723900"/>
                      <a:gd name="connsiteY9" fmla="*/ 16669 h 19050"/>
                      <a:gd name="connsiteX10" fmla="*/ 695325 w 723900"/>
                      <a:gd name="connsiteY10" fmla="*/ 14288 h 19050"/>
                      <a:gd name="connsiteX11" fmla="*/ 723900 w 723900"/>
                      <a:gd name="connsiteY11" fmla="*/ 11906 h 19050"/>
                      <a:gd name="connsiteX0" fmla="*/ 0 w 723900"/>
                      <a:gd name="connsiteY0" fmla="*/ 85870 h 1090757"/>
                      <a:gd name="connsiteX1" fmla="*/ 397669 w 723900"/>
                      <a:gd name="connsiteY1" fmla="*/ 1090757 h 1090757"/>
                      <a:gd name="connsiteX2" fmla="*/ 557212 w 723900"/>
                      <a:gd name="connsiteY2" fmla="*/ 73963 h 1090757"/>
                      <a:gd name="connsiteX3" fmla="*/ 571500 w 723900"/>
                      <a:gd name="connsiteY3" fmla="*/ 78726 h 1090757"/>
                      <a:gd name="connsiteX4" fmla="*/ 583406 w 723900"/>
                      <a:gd name="connsiteY4" fmla="*/ 81107 h 1090757"/>
                      <a:gd name="connsiteX5" fmla="*/ 590550 w 723900"/>
                      <a:gd name="connsiteY5" fmla="*/ 83488 h 1090757"/>
                      <a:gd name="connsiteX6" fmla="*/ 604837 w 723900"/>
                      <a:gd name="connsiteY6" fmla="*/ 85870 h 1090757"/>
                      <a:gd name="connsiteX7" fmla="*/ 616743 w 723900"/>
                      <a:gd name="connsiteY7" fmla="*/ 88251 h 1090757"/>
                      <a:gd name="connsiteX8" fmla="*/ 647700 w 723900"/>
                      <a:gd name="connsiteY8" fmla="*/ 90632 h 1090757"/>
                      <a:gd name="connsiteX9" fmla="*/ 683418 w 723900"/>
                      <a:gd name="connsiteY9" fmla="*/ 88251 h 1090757"/>
                      <a:gd name="connsiteX10" fmla="*/ 695325 w 723900"/>
                      <a:gd name="connsiteY10" fmla="*/ 85870 h 1090757"/>
                      <a:gd name="connsiteX11" fmla="*/ 723900 w 723900"/>
                      <a:gd name="connsiteY11" fmla="*/ 83488 h 1090757"/>
                      <a:gd name="connsiteX0" fmla="*/ 0 w 723900"/>
                      <a:gd name="connsiteY0" fmla="*/ 165061 h 2239129"/>
                      <a:gd name="connsiteX1" fmla="*/ 366713 w 723900"/>
                      <a:gd name="connsiteY1" fmla="*/ 2239129 h 2239129"/>
                      <a:gd name="connsiteX2" fmla="*/ 557212 w 723900"/>
                      <a:gd name="connsiteY2" fmla="*/ 153154 h 2239129"/>
                      <a:gd name="connsiteX3" fmla="*/ 571500 w 723900"/>
                      <a:gd name="connsiteY3" fmla="*/ 157917 h 2239129"/>
                      <a:gd name="connsiteX4" fmla="*/ 583406 w 723900"/>
                      <a:gd name="connsiteY4" fmla="*/ 160298 h 2239129"/>
                      <a:gd name="connsiteX5" fmla="*/ 590550 w 723900"/>
                      <a:gd name="connsiteY5" fmla="*/ 162679 h 2239129"/>
                      <a:gd name="connsiteX6" fmla="*/ 604837 w 723900"/>
                      <a:gd name="connsiteY6" fmla="*/ 165061 h 2239129"/>
                      <a:gd name="connsiteX7" fmla="*/ 616743 w 723900"/>
                      <a:gd name="connsiteY7" fmla="*/ 167442 h 2239129"/>
                      <a:gd name="connsiteX8" fmla="*/ 647700 w 723900"/>
                      <a:gd name="connsiteY8" fmla="*/ 169823 h 2239129"/>
                      <a:gd name="connsiteX9" fmla="*/ 683418 w 723900"/>
                      <a:gd name="connsiteY9" fmla="*/ 167442 h 2239129"/>
                      <a:gd name="connsiteX10" fmla="*/ 695325 w 723900"/>
                      <a:gd name="connsiteY10" fmla="*/ 165061 h 2239129"/>
                      <a:gd name="connsiteX11" fmla="*/ 723900 w 723900"/>
                      <a:gd name="connsiteY11" fmla="*/ 162679 h 2239129"/>
                      <a:gd name="connsiteX0" fmla="*/ 0 w 723900"/>
                      <a:gd name="connsiteY0" fmla="*/ 176878 h 2410490"/>
                      <a:gd name="connsiteX1" fmla="*/ 381000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543102"/>
                      <a:gd name="connsiteX1" fmla="*/ 390525 w 723900"/>
                      <a:gd name="connsiteY1" fmla="*/ 2410490 h 2543102"/>
                      <a:gd name="connsiteX2" fmla="*/ 557212 w 723900"/>
                      <a:gd name="connsiteY2" fmla="*/ 164971 h 2543102"/>
                      <a:gd name="connsiteX3" fmla="*/ 571500 w 723900"/>
                      <a:gd name="connsiteY3" fmla="*/ 169734 h 2543102"/>
                      <a:gd name="connsiteX4" fmla="*/ 583406 w 723900"/>
                      <a:gd name="connsiteY4" fmla="*/ 172115 h 2543102"/>
                      <a:gd name="connsiteX5" fmla="*/ 590550 w 723900"/>
                      <a:gd name="connsiteY5" fmla="*/ 174496 h 2543102"/>
                      <a:gd name="connsiteX6" fmla="*/ 604837 w 723900"/>
                      <a:gd name="connsiteY6" fmla="*/ 176878 h 2543102"/>
                      <a:gd name="connsiteX7" fmla="*/ 616743 w 723900"/>
                      <a:gd name="connsiteY7" fmla="*/ 179259 h 2543102"/>
                      <a:gd name="connsiteX8" fmla="*/ 647700 w 723900"/>
                      <a:gd name="connsiteY8" fmla="*/ 181640 h 2543102"/>
                      <a:gd name="connsiteX9" fmla="*/ 683418 w 723900"/>
                      <a:gd name="connsiteY9" fmla="*/ 179259 h 2543102"/>
                      <a:gd name="connsiteX10" fmla="*/ 695325 w 723900"/>
                      <a:gd name="connsiteY10" fmla="*/ 176878 h 2543102"/>
                      <a:gd name="connsiteX11" fmla="*/ 723900 w 723900"/>
                      <a:gd name="connsiteY11" fmla="*/ 174496 h 2543102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2552 h 2406164"/>
                      <a:gd name="connsiteX1" fmla="*/ 390525 w 723900"/>
                      <a:gd name="connsiteY1" fmla="*/ 2406164 h 2406164"/>
                      <a:gd name="connsiteX2" fmla="*/ 571500 w 723900"/>
                      <a:gd name="connsiteY2" fmla="*/ 165408 h 2406164"/>
                      <a:gd name="connsiteX3" fmla="*/ 583406 w 723900"/>
                      <a:gd name="connsiteY3" fmla="*/ 167789 h 2406164"/>
                      <a:gd name="connsiteX4" fmla="*/ 590550 w 723900"/>
                      <a:gd name="connsiteY4" fmla="*/ 170170 h 2406164"/>
                      <a:gd name="connsiteX5" fmla="*/ 604837 w 723900"/>
                      <a:gd name="connsiteY5" fmla="*/ 172552 h 2406164"/>
                      <a:gd name="connsiteX6" fmla="*/ 616743 w 723900"/>
                      <a:gd name="connsiteY6" fmla="*/ 174933 h 2406164"/>
                      <a:gd name="connsiteX7" fmla="*/ 647700 w 723900"/>
                      <a:gd name="connsiteY7" fmla="*/ 177314 h 2406164"/>
                      <a:gd name="connsiteX8" fmla="*/ 683418 w 723900"/>
                      <a:gd name="connsiteY8" fmla="*/ 174933 h 2406164"/>
                      <a:gd name="connsiteX9" fmla="*/ 695325 w 723900"/>
                      <a:gd name="connsiteY9" fmla="*/ 172552 h 2406164"/>
                      <a:gd name="connsiteX10" fmla="*/ 723900 w 723900"/>
                      <a:gd name="connsiteY10" fmla="*/ 170170 h 2406164"/>
                      <a:gd name="connsiteX0" fmla="*/ 0 w 723900"/>
                      <a:gd name="connsiteY0" fmla="*/ 171810 h 2405422"/>
                      <a:gd name="connsiteX1" fmla="*/ 390525 w 723900"/>
                      <a:gd name="connsiteY1" fmla="*/ 2405422 h 2405422"/>
                      <a:gd name="connsiteX2" fmla="*/ 571500 w 723900"/>
                      <a:gd name="connsiteY2" fmla="*/ 164666 h 2405422"/>
                      <a:gd name="connsiteX3" fmla="*/ 590550 w 723900"/>
                      <a:gd name="connsiteY3" fmla="*/ 169428 h 2405422"/>
                      <a:gd name="connsiteX4" fmla="*/ 604837 w 723900"/>
                      <a:gd name="connsiteY4" fmla="*/ 171810 h 2405422"/>
                      <a:gd name="connsiteX5" fmla="*/ 616743 w 723900"/>
                      <a:gd name="connsiteY5" fmla="*/ 174191 h 2405422"/>
                      <a:gd name="connsiteX6" fmla="*/ 647700 w 723900"/>
                      <a:gd name="connsiteY6" fmla="*/ 176572 h 2405422"/>
                      <a:gd name="connsiteX7" fmla="*/ 683418 w 723900"/>
                      <a:gd name="connsiteY7" fmla="*/ 174191 h 2405422"/>
                      <a:gd name="connsiteX8" fmla="*/ 695325 w 723900"/>
                      <a:gd name="connsiteY8" fmla="*/ 171810 h 2405422"/>
                      <a:gd name="connsiteX9" fmla="*/ 723900 w 723900"/>
                      <a:gd name="connsiteY9" fmla="*/ 169428 h 2405422"/>
                      <a:gd name="connsiteX0" fmla="*/ 0 w 723900"/>
                      <a:gd name="connsiteY0" fmla="*/ 171896 h 2405508"/>
                      <a:gd name="connsiteX1" fmla="*/ 390525 w 723900"/>
                      <a:gd name="connsiteY1" fmla="*/ 2405508 h 2405508"/>
                      <a:gd name="connsiteX2" fmla="*/ 571500 w 723900"/>
                      <a:gd name="connsiteY2" fmla="*/ 164752 h 2405508"/>
                      <a:gd name="connsiteX3" fmla="*/ 590550 w 723900"/>
                      <a:gd name="connsiteY3" fmla="*/ 169514 h 2405508"/>
                      <a:gd name="connsiteX4" fmla="*/ 616743 w 723900"/>
                      <a:gd name="connsiteY4" fmla="*/ 174277 h 2405508"/>
                      <a:gd name="connsiteX5" fmla="*/ 647700 w 723900"/>
                      <a:gd name="connsiteY5" fmla="*/ 176658 h 2405508"/>
                      <a:gd name="connsiteX6" fmla="*/ 683418 w 723900"/>
                      <a:gd name="connsiteY6" fmla="*/ 174277 h 2405508"/>
                      <a:gd name="connsiteX7" fmla="*/ 695325 w 723900"/>
                      <a:gd name="connsiteY7" fmla="*/ 171896 h 2405508"/>
                      <a:gd name="connsiteX8" fmla="*/ 723900 w 723900"/>
                      <a:gd name="connsiteY8" fmla="*/ 169514 h 2405508"/>
                      <a:gd name="connsiteX0" fmla="*/ 0 w 723900"/>
                      <a:gd name="connsiteY0" fmla="*/ 170418 h 2404030"/>
                      <a:gd name="connsiteX1" fmla="*/ 390525 w 723900"/>
                      <a:gd name="connsiteY1" fmla="*/ 2404030 h 2404030"/>
                      <a:gd name="connsiteX2" fmla="*/ 571500 w 723900"/>
                      <a:gd name="connsiteY2" fmla="*/ 163274 h 2404030"/>
                      <a:gd name="connsiteX3" fmla="*/ 616743 w 723900"/>
                      <a:gd name="connsiteY3" fmla="*/ 172799 h 2404030"/>
                      <a:gd name="connsiteX4" fmla="*/ 647700 w 723900"/>
                      <a:gd name="connsiteY4" fmla="*/ 175180 h 2404030"/>
                      <a:gd name="connsiteX5" fmla="*/ 683418 w 723900"/>
                      <a:gd name="connsiteY5" fmla="*/ 172799 h 2404030"/>
                      <a:gd name="connsiteX6" fmla="*/ 695325 w 723900"/>
                      <a:gd name="connsiteY6" fmla="*/ 170418 h 2404030"/>
                      <a:gd name="connsiteX7" fmla="*/ 723900 w 723900"/>
                      <a:gd name="connsiteY7" fmla="*/ 168036 h 2404030"/>
                      <a:gd name="connsiteX0" fmla="*/ 0 w 723900"/>
                      <a:gd name="connsiteY0" fmla="*/ 162280 h 2395892"/>
                      <a:gd name="connsiteX1" fmla="*/ 390525 w 723900"/>
                      <a:gd name="connsiteY1" fmla="*/ 2395892 h 2395892"/>
                      <a:gd name="connsiteX2" fmla="*/ 616743 w 723900"/>
                      <a:gd name="connsiteY2" fmla="*/ 164661 h 2395892"/>
                      <a:gd name="connsiteX3" fmla="*/ 647700 w 723900"/>
                      <a:gd name="connsiteY3" fmla="*/ 167042 h 2395892"/>
                      <a:gd name="connsiteX4" fmla="*/ 683418 w 723900"/>
                      <a:gd name="connsiteY4" fmla="*/ 164661 h 2395892"/>
                      <a:gd name="connsiteX5" fmla="*/ 695325 w 723900"/>
                      <a:gd name="connsiteY5" fmla="*/ 162280 h 2395892"/>
                      <a:gd name="connsiteX6" fmla="*/ 723900 w 723900"/>
                      <a:gd name="connsiteY6" fmla="*/ 159898 h 2395892"/>
                      <a:gd name="connsiteX0" fmla="*/ 0 w 723900"/>
                      <a:gd name="connsiteY0" fmla="*/ 2390 h 2236002"/>
                      <a:gd name="connsiteX1" fmla="*/ 390525 w 723900"/>
                      <a:gd name="connsiteY1" fmla="*/ 2236002 h 2236002"/>
                      <a:gd name="connsiteX2" fmla="*/ 647700 w 723900"/>
                      <a:gd name="connsiteY2" fmla="*/ 7152 h 2236002"/>
                      <a:gd name="connsiteX3" fmla="*/ 683418 w 723900"/>
                      <a:gd name="connsiteY3" fmla="*/ 4771 h 2236002"/>
                      <a:gd name="connsiteX4" fmla="*/ 695325 w 723900"/>
                      <a:gd name="connsiteY4" fmla="*/ 2390 h 2236002"/>
                      <a:gd name="connsiteX5" fmla="*/ 723900 w 723900"/>
                      <a:gd name="connsiteY5" fmla="*/ 8 h 2236002"/>
                      <a:gd name="connsiteX0" fmla="*/ 0 w 723900"/>
                      <a:gd name="connsiteY0" fmla="*/ 163563 h 2397175"/>
                      <a:gd name="connsiteX1" fmla="*/ 390525 w 723900"/>
                      <a:gd name="connsiteY1" fmla="*/ 2397175 h 2397175"/>
                      <a:gd name="connsiteX2" fmla="*/ 683418 w 723900"/>
                      <a:gd name="connsiteY2" fmla="*/ 165944 h 2397175"/>
                      <a:gd name="connsiteX3" fmla="*/ 695325 w 723900"/>
                      <a:gd name="connsiteY3" fmla="*/ 163563 h 2397175"/>
                      <a:gd name="connsiteX4" fmla="*/ 723900 w 723900"/>
                      <a:gd name="connsiteY4" fmla="*/ 161181 h 2397175"/>
                      <a:gd name="connsiteX0" fmla="*/ 0 w 725964"/>
                      <a:gd name="connsiteY0" fmla="*/ 166249 h 2399861"/>
                      <a:gd name="connsiteX1" fmla="*/ 390525 w 725964"/>
                      <a:gd name="connsiteY1" fmla="*/ 2399861 h 2399861"/>
                      <a:gd name="connsiteX2" fmla="*/ 695325 w 725964"/>
                      <a:gd name="connsiteY2" fmla="*/ 166249 h 2399861"/>
                      <a:gd name="connsiteX3" fmla="*/ 723900 w 725964"/>
                      <a:gd name="connsiteY3" fmla="*/ 163867 h 2399861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3 h 2235996"/>
                      <a:gd name="connsiteX1" fmla="*/ 390525 w 723900"/>
                      <a:gd name="connsiteY1" fmla="*/ 2235995 h 2235996"/>
                      <a:gd name="connsiteX2" fmla="*/ 723900 w 723900"/>
                      <a:gd name="connsiteY2" fmla="*/ 1 h 22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3900" h="2235996">
                        <a:moveTo>
                          <a:pt x="0" y="2383"/>
                        </a:moveTo>
                        <a:cubicBezTo>
                          <a:pt x="725487" y="-793"/>
                          <a:pt x="891381" y="2234011"/>
                          <a:pt x="390525" y="2235995"/>
                        </a:cubicBezTo>
                        <a:cubicBezTo>
                          <a:pt x="-110331" y="2237979"/>
                          <a:pt x="63897" y="-892"/>
                          <a:pt x="723900" y="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u="sng"/>
                  </a:p>
                </p:txBody>
              </p:sp>
              <p:sp>
                <p:nvSpPr>
                  <p:cNvPr id="61" name="フリーフォーム 60"/>
                  <p:cNvSpPr/>
                  <p:nvPr/>
                </p:nvSpPr>
                <p:spPr>
                  <a:xfrm>
                    <a:off x="5720337" y="3075033"/>
                    <a:ext cx="723900" cy="2235996"/>
                  </a:xfrm>
                  <a:custGeom>
                    <a:avLst/>
                    <a:gdLst>
                      <a:gd name="connsiteX0" fmla="*/ 0 w 723900"/>
                      <a:gd name="connsiteY0" fmla="*/ 14288 h 19050"/>
                      <a:gd name="connsiteX1" fmla="*/ 183356 w 723900"/>
                      <a:gd name="connsiteY1" fmla="*/ 9525 h 19050"/>
                      <a:gd name="connsiteX2" fmla="*/ 214312 w 723900"/>
                      <a:gd name="connsiteY2" fmla="*/ 7144 h 19050"/>
                      <a:gd name="connsiteX3" fmla="*/ 342900 w 723900"/>
                      <a:gd name="connsiteY3" fmla="*/ 0 h 19050"/>
                      <a:gd name="connsiteX4" fmla="*/ 557212 w 723900"/>
                      <a:gd name="connsiteY4" fmla="*/ 2381 h 19050"/>
                      <a:gd name="connsiteX5" fmla="*/ 571500 w 723900"/>
                      <a:gd name="connsiteY5" fmla="*/ 7144 h 19050"/>
                      <a:gd name="connsiteX6" fmla="*/ 583406 w 723900"/>
                      <a:gd name="connsiteY6" fmla="*/ 9525 h 19050"/>
                      <a:gd name="connsiteX7" fmla="*/ 590550 w 723900"/>
                      <a:gd name="connsiteY7" fmla="*/ 11906 h 19050"/>
                      <a:gd name="connsiteX8" fmla="*/ 604837 w 723900"/>
                      <a:gd name="connsiteY8" fmla="*/ 14288 h 19050"/>
                      <a:gd name="connsiteX9" fmla="*/ 616743 w 723900"/>
                      <a:gd name="connsiteY9" fmla="*/ 16669 h 19050"/>
                      <a:gd name="connsiteX10" fmla="*/ 647700 w 723900"/>
                      <a:gd name="connsiteY10" fmla="*/ 19050 h 19050"/>
                      <a:gd name="connsiteX11" fmla="*/ 683418 w 723900"/>
                      <a:gd name="connsiteY11" fmla="*/ 16669 h 19050"/>
                      <a:gd name="connsiteX12" fmla="*/ 695325 w 723900"/>
                      <a:gd name="connsiteY12" fmla="*/ 14288 h 19050"/>
                      <a:gd name="connsiteX13" fmla="*/ 723900 w 723900"/>
                      <a:gd name="connsiteY13" fmla="*/ 11906 h 19050"/>
                      <a:gd name="connsiteX0" fmla="*/ 0 w 723900"/>
                      <a:gd name="connsiteY0" fmla="*/ 14288 h 19050"/>
                      <a:gd name="connsiteX1" fmla="*/ 214312 w 723900"/>
                      <a:gd name="connsiteY1" fmla="*/ 7144 h 19050"/>
                      <a:gd name="connsiteX2" fmla="*/ 342900 w 723900"/>
                      <a:gd name="connsiteY2" fmla="*/ 0 h 19050"/>
                      <a:gd name="connsiteX3" fmla="*/ 557212 w 723900"/>
                      <a:gd name="connsiteY3" fmla="*/ 2381 h 19050"/>
                      <a:gd name="connsiteX4" fmla="*/ 571500 w 723900"/>
                      <a:gd name="connsiteY4" fmla="*/ 7144 h 19050"/>
                      <a:gd name="connsiteX5" fmla="*/ 583406 w 723900"/>
                      <a:gd name="connsiteY5" fmla="*/ 9525 h 19050"/>
                      <a:gd name="connsiteX6" fmla="*/ 590550 w 723900"/>
                      <a:gd name="connsiteY6" fmla="*/ 11906 h 19050"/>
                      <a:gd name="connsiteX7" fmla="*/ 604837 w 723900"/>
                      <a:gd name="connsiteY7" fmla="*/ 14288 h 19050"/>
                      <a:gd name="connsiteX8" fmla="*/ 616743 w 723900"/>
                      <a:gd name="connsiteY8" fmla="*/ 16669 h 19050"/>
                      <a:gd name="connsiteX9" fmla="*/ 647700 w 723900"/>
                      <a:gd name="connsiteY9" fmla="*/ 19050 h 19050"/>
                      <a:gd name="connsiteX10" fmla="*/ 683418 w 723900"/>
                      <a:gd name="connsiteY10" fmla="*/ 16669 h 19050"/>
                      <a:gd name="connsiteX11" fmla="*/ 695325 w 723900"/>
                      <a:gd name="connsiteY11" fmla="*/ 14288 h 19050"/>
                      <a:gd name="connsiteX12" fmla="*/ 723900 w 723900"/>
                      <a:gd name="connsiteY12" fmla="*/ 11906 h 19050"/>
                      <a:gd name="connsiteX0" fmla="*/ 0 w 723900"/>
                      <a:gd name="connsiteY0" fmla="*/ 14288 h 19050"/>
                      <a:gd name="connsiteX1" fmla="*/ 342900 w 723900"/>
                      <a:gd name="connsiteY1" fmla="*/ 0 h 19050"/>
                      <a:gd name="connsiteX2" fmla="*/ 557212 w 723900"/>
                      <a:gd name="connsiteY2" fmla="*/ 2381 h 19050"/>
                      <a:gd name="connsiteX3" fmla="*/ 571500 w 723900"/>
                      <a:gd name="connsiteY3" fmla="*/ 7144 h 19050"/>
                      <a:gd name="connsiteX4" fmla="*/ 583406 w 723900"/>
                      <a:gd name="connsiteY4" fmla="*/ 9525 h 19050"/>
                      <a:gd name="connsiteX5" fmla="*/ 590550 w 723900"/>
                      <a:gd name="connsiteY5" fmla="*/ 11906 h 19050"/>
                      <a:gd name="connsiteX6" fmla="*/ 604837 w 723900"/>
                      <a:gd name="connsiteY6" fmla="*/ 14288 h 19050"/>
                      <a:gd name="connsiteX7" fmla="*/ 616743 w 723900"/>
                      <a:gd name="connsiteY7" fmla="*/ 16669 h 19050"/>
                      <a:gd name="connsiteX8" fmla="*/ 647700 w 723900"/>
                      <a:gd name="connsiteY8" fmla="*/ 19050 h 19050"/>
                      <a:gd name="connsiteX9" fmla="*/ 683418 w 723900"/>
                      <a:gd name="connsiteY9" fmla="*/ 16669 h 19050"/>
                      <a:gd name="connsiteX10" fmla="*/ 695325 w 723900"/>
                      <a:gd name="connsiteY10" fmla="*/ 14288 h 19050"/>
                      <a:gd name="connsiteX11" fmla="*/ 723900 w 723900"/>
                      <a:gd name="connsiteY11" fmla="*/ 11906 h 19050"/>
                      <a:gd name="connsiteX0" fmla="*/ 0 w 723900"/>
                      <a:gd name="connsiteY0" fmla="*/ 85870 h 1090757"/>
                      <a:gd name="connsiteX1" fmla="*/ 397669 w 723900"/>
                      <a:gd name="connsiteY1" fmla="*/ 1090757 h 1090757"/>
                      <a:gd name="connsiteX2" fmla="*/ 557212 w 723900"/>
                      <a:gd name="connsiteY2" fmla="*/ 73963 h 1090757"/>
                      <a:gd name="connsiteX3" fmla="*/ 571500 w 723900"/>
                      <a:gd name="connsiteY3" fmla="*/ 78726 h 1090757"/>
                      <a:gd name="connsiteX4" fmla="*/ 583406 w 723900"/>
                      <a:gd name="connsiteY4" fmla="*/ 81107 h 1090757"/>
                      <a:gd name="connsiteX5" fmla="*/ 590550 w 723900"/>
                      <a:gd name="connsiteY5" fmla="*/ 83488 h 1090757"/>
                      <a:gd name="connsiteX6" fmla="*/ 604837 w 723900"/>
                      <a:gd name="connsiteY6" fmla="*/ 85870 h 1090757"/>
                      <a:gd name="connsiteX7" fmla="*/ 616743 w 723900"/>
                      <a:gd name="connsiteY7" fmla="*/ 88251 h 1090757"/>
                      <a:gd name="connsiteX8" fmla="*/ 647700 w 723900"/>
                      <a:gd name="connsiteY8" fmla="*/ 90632 h 1090757"/>
                      <a:gd name="connsiteX9" fmla="*/ 683418 w 723900"/>
                      <a:gd name="connsiteY9" fmla="*/ 88251 h 1090757"/>
                      <a:gd name="connsiteX10" fmla="*/ 695325 w 723900"/>
                      <a:gd name="connsiteY10" fmla="*/ 85870 h 1090757"/>
                      <a:gd name="connsiteX11" fmla="*/ 723900 w 723900"/>
                      <a:gd name="connsiteY11" fmla="*/ 83488 h 1090757"/>
                      <a:gd name="connsiteX0" fmla="*/ 0 w 723900"/>
                      <a:gd name="connsiteY0" fmla="*/ 165061 h 2239129"/>
                      <a:gd name="connsiteX1" fmla="*/ 366713 w 723900"/>
                      <a:gd name="connsiteY1" fmla="*/ 2239129 h 2239129"/>
                      <a:gd name="connsiteX2" fmla="*/ 557212 w 723900"/>
                      <a:gd name="connsiteY2" fmla="*/ 153154 h 2239129"/>
                      <a:gd name="connsiteX3" fmla="*/ 571500 w 723900"/>
                      <a:gd name="connsiteY3" fmla="*/ 157917 h 2239129"/>
                      <a:gd name="connsiteX4" fmla="*/ 583406 w 723900"/>
                      <a:gd name="connsiteY4" fmla="*/ 160298 h 2239129"/>
                      <a:gd name="connsiteX5" fmla="*/ 590550 w 723900"/>
                      <a:gd name="connsiteY5" fmla="*/ 162679 h 2239129"/>
                      <a:gd name="connsiteX6" fmla="*/ 604837 w 723900"/>
                      <a:gd name="connsiteY6" fmla="*/ 165061 h 2239129"/>
                      <a:gd name="connsiteX7" fmla="*/ 616743 w 723900"/>
                      <a:gd name="connsiteY7" fmla="*/ 167442 h 2239129"/>
                      <a:gd name="connsiteX8" fmla="*/ 647700 w 723900"/>
                      <a:gd name="connsiteY8" fmla="*/ 169823 h 2239129"/>
                      <a:gd name="connsiteX9" fmla="*/ 683418 w 723900"/>
                      <a:gd name="connsiteY9" fmla="*/ 167442 h 2239129"/>
                      <a:gd name="connsiteX10" fmla="*/ 695325 w 723900"/>
                      <a:gd name="connsiteY10" fmla="*/ 165061 h 2239129"/>
                      <a:gd name="connsiteX11" fmla="*/ 723900 w 723900"/>
                      <a:gd name="connsiteY11" fmla="*/ 162679 h 2239129"/>
                      <a:gd name="connsiteX0" fmla="*/ 0 w 723900"/>
                      <a:gd name="connsiteY0" fmla="*/ 176878 h 2410490"/>
                      <a:gd name="connsiteX1" fmla="*/ 381000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6878 h 2543102"/>
                      <a:gd name="connsiteX1" fmla="*/ 390525 w 723900"/>
                      <a:gd name="connsiteY1" fmla="*/ 2410490 h 2543102"/>
                      <a:gd name="connsiteX2" fmla="*/ 557212 w 723900"/>
                      <a:gd name="connsiteY2" fmla="*/ 164971 h 2543102"/>
                      <a:gd name="connsiteX3" fmla="*/ 571500 w 723900"/>
                      <a:gd name="connsiteY3" fmla="*/ 169734 h 2543102"/>
                      <a:gd name="connsiteX4" fmla="*/ 583406 w 723900"/>
                      <a:gd name="connsiteY4" fmla="*/ 172115 h 2543102"/>
                      <a:gd name="connsiteX5" fmla="*/ 590550 w 723900"/>
                      <a:gd name="connsiteY5" fmla="*/ 174496 h 2543102"/>
                      <a:gd name="connsiteX6" fmla="*/ 604837 w 723900"/>
                      <a:gd name="connsiteY6" fmla="*/ 176878 h 2543102"/>
                      <a:gd name="connsiteX7" fmla="*/ 616743 w 723900"/>
                      <a:gd name="connsiteY7" fmla="*/ 179259 h 2543102"/>
                      <a:gd name="connsiteX8" fmla="*/ 647700 w 723900"/>
                      <a:gd name="connsiteY8" fmla="*/ 181640 h 2543102"/>
                      <a:gd name="connsiteX9" fmla="*/ 683418 w 723900"/>
                      <a:gd name="connsiteY9" fmla="*/ 179259 h 2543102"/>
                      <a:gd name="connsiteX10" fmla="*/ 695325 w 723900"/>
                      <a:gd name="connsiteY10" fmla="*/ 176878 h 2543102"/>
                      <a:gd name="connsiteX11" fmla="*/ 723900 w 723900"/>
                      <a:gd name="connsiteY11" fmla="*/ 174496 h 2543102"/>
                      <a:gd name="connsiteX0" fmla="*/ 0 w 723900"/>
                      <a:gd name="connsiteY0" fmla="*/ 176878 h 2410490"/>
                      <a:gd name="connsiteX1" fmla="*/ 390525 w 723900"/>
                      <a:gd name="connsiteY1" fmla="*/ 2410490 h 2410490"/>
                      <a:gd name="connsiteX2" fmla="*/ 557212 w 723900"/>
                      <a:gd name="connsiteY2" fmla="*/ 164971 h 2410490"/>
                      <a:gd name="connsiteX3" fmla="*/ 571500 w 723900"/>
                      <a:gd name="connsiteY3" fmla="*/ 169734 h 2410490"/>
                      <a:gd name="connsiteX4" fmla="*/ 583406 w 723900"/>
                      <a:gd name="connsiteY4" fmla="*/ 172115 h 2410490"/>
                      <a:gd name="connsiteX5" fmla="*/ 590550 w 723900"/>
                      <a:gd name="connsiteY5" fmla="*/ 174496 h 2410490"/>
                      <a:gd name="connsiteX6" fmla="*/ 604837 w 723900"/>
                      <a:gd name="connsiteY6" fmla="*/ 176878 h 2410490"/>
                      <a:gd name="connsiteX7" fmla="*/ 616743 w 723900"/>
                      <a:gd name="connsiteY7" fmla="*/ 179259 h 2410490"/>
                      <a:gd name="connsiteX8" fmla="*/ 647700 w 723900"/>
                      <a:gd name="connsiteY8" fmla="*/ 181640 h 2410490"/>
                      <a:gd name="connsiteX9" fmla="*/ 683418 w 723900"/>
                      <a:gd name="connsiteY9" fmla="*/ 179259 h 2410490"/>
                      <a:gd name="connsiteX10" fmla="*/ 695325 w 723900"/>
                      <a:gd name="connsiteY10" fmla="*/ 176878 h 2410490"/>
                      <a:gd name="connsiteX11" fmla="*/ 723900 w 723900"/>
                      <a:gd name="connsiteY11" fmla="*/ 174496 h 2410490"/>
                      <a:gd name="connsiteX0" fmla="*/ 0 w 723900"/>
                      <a:gd name="connsiteY0" fmla="*/ 172552 h 2406164"/>
                      <a:gd name="connsiteX1" fmla="*/ 390525 w 723900"/>
                      <a:gd name="connsiteY1" fmla="*/ 2406164 h 2406164"/>
                      <a:gd name="connsiteX2" fmla="*/ 571500 w 723900"/>
                      <a:gd name="connsiteY2" fmla="*/ 165408 h 2406164"/>
                      <a:gd name="connsiteX3" fmla="*/ 583406 w 723900"/>
                      <a:gd name="connsiteY3" fmla="*/ 167789 h 2406164"/>
                      <a:gd name="connsiteX4" fmla="*/ 590550 w 723900"/>
                      <a:gd name="connsiteY4" fmla="*/ 170170 h 2406164"/>
                      <a:gd name="connsiteX5" fmla="*/ 604837 w 723900"/>
                      <a:gd name="connsiteY5" fmla="*/ 172552 h 2406164"/>
                      <a:gd name="connsiteX6" fmla="*/ 616743 w 723900"/>
                      <a:gd name="connsiteY6" fmla="*/ 174933 h 2406164"/>
                      <a:gd name="connsiteX7" fmla="*/ 647700 w 723900"/>
                      <a:gd name="connsiteY7" fmla="*/ 177314 h 2406164"/>
                      <a:gd name="connsiteX8" fmla="*/ 683418 w 723900"/>
                      <a:gd name="connsiteY8" fmla="*/ 174933 h 2406164"/>
                      <a:gd name="connsiteX9" fmla="*/ 695325 w 723900"/>
                      <a:gd name="connsiteY9" fmla="*/ 172552 h 2406164"/>
                      <a:gd name="connsiteX10" fmla="*/ 723900 w 723900"/>
                      <a:gd name="connsiteY10" fmla="*/ 170170 h 2406164"/>
                      <a:gd name="connsiteX0" fmla="*/ 0 w 723900"/>
                      <a:gd name="connsiteY0" fmla="*/ 171810 h 2405422"/>
                      <a:gd name="connsiteX1" fmla="*/ 390525 w 723900"/>
                      <a:gd name="connsiteY1" fmla="*/ 2405422 h 2405422"/>
                      <a:gd name="connsiteX2" fmla="*/ 571500 w 723900"/>
                      <a:gd name="connsiteY2" fmla="*/ 164666 h 2405422"/>
                      <a:gd name="connsiteX3" fmla="*/ 590550 w 723900"/>
                      <a:gd name="connsiteY3" fmla="*/ 169428 h 2405422"/>
                      <a:gd name="connsiteX4" fmla="*/ 604837 w 723900"/>
                      <a:gd name="connsiteY4" fmla="*/ 171810 h 2405422"/>
                      <a:gd name="connsiteX5" fmla="*/ 616743 w 723900"/>
                      <a:gd name="connsiteY5" fmla="*/ 174191 h 2405422"/>
                      <a:gd name="connsiteX6" fmla="*/ 647700 w 723900"/>
                      <a:gd name="connsiteY6" fmla="*/ 176572 h 2405422"/>
                      <a:gd name="connsiteX7" fmla="*/ 683418 w 723900"/>
                      <a:gd name="connsiteY7" fmla="*/ 174191 h 2405422"/>
                      <a:gd name="connsiteX8" fmla="*/ 695325 w 723900"/>
                      <a:gd name="connsiteY8" fmla="*/ 171810 h 2405422"/>
                      <a:gd name="connsiteX9" fmla="*/ 723900 w 723900"/>
                      <a:gd name="connsiteY9" fmla="*/ 169428 h 2405422"/>
                      <a:gd name="connsiteX0" fmla="*/ 0 w 723900"/>
                      <a:gd name="connsiteY0" fmla="*/ 171896 h 2405508"/>
                      <a:gd name="connsiteX1" fmla="*/ 390525 w 723900"/>
                      <a:gd name="connsiteY1" fmla="*/ 2405508 h 2405508"/>
                      <a:gd name="connsiteX2" fmla="*/ 571500 w 723900"/>
                      <a:gd name="connsiteY2" fmla="*/ 164752 h 2405508"/>
                      <a:gd name="connsiteX3" fmla="*/ 590550 w 723900"/>
                      <a:gd name="connsiteY3" fmla="*/ 169514 h 2405508"/>
                      <a:gd name="connsiteX4" fmla="*/ 616743 w 723900"/>
                      <a:gd name="connsiteY4" fmla="*/ 174277 h 2405508"/>
                      <a:gd name="connsiteX5" fmla="*/ 647700 w 723900"/>
                      <a:gd name="connsiteY5" fmla="*/ 176658 h 2405508"/>
                      <a:gd name="connsiteX6" fmla="*/ 683418 w 723900"/>
                      <a:gd name="connsiteY6" fmla="*/ 174277 h 2405508"/>
                      <a:gd name="connsiteX7" fmla="*/ 695325 w 723900"/>
                      <a:gd name="connsiteY7" fmla="*/ 171896 h 2405508"/>
                      <a:gd name="connsiteX8" fmla="*/ 723900 w 723900"/>
                      <a:gd name="connsiteY8" fmla="*/ 169514 h 2405508"/>
                      <a:gd name="connsiteX0" fmla="*/ 0 w 723900"/>
                      <a:gd name="connsiteY0" fmla="*/ 170418 h 2404030"/>
                      <a:gd name="connsiteX1" fmla="*/ 390525 w 723900"/>
                      <a:gd name="connsiteY1" fmla="*/ 2404030 h 2404030"/>
                      <a:gd name="connsiteX2" fmla="*/ 571500 w 723900"/>
                      <a:gd name="connsiteY2" fmla="*/ 163274 h 2404030"/>
                      <a:gd name="connsiteX3" fmla="*/ 616743 w 723900"/>
                      <a:gd name="connsiteY3" fmla="*/ 172799 h 2404030"/>
                      <a:gd name="connsiteX4" fmla="*/ 647700 w 723900"/>
                      <a:gd name="connsiteY4" fmla="*/ 175180 h 2404030"/>
                      <a:gd name="connsiteX5" fmla="*/ 683418 w 723900"/>
                      <a:gd name="connsiteY5" fmla="*/ 172799 h 2404030"/>
                      <a:gd name="connsiteX6" fmla="*/ 695325 w 723900"/>
                      <a:gd name="connsiteY6" fmla="*/ 170418 h 2404030"/>
                      <a:gd name="connsiteX7" fmla="*/ 723900 w 723900"/>
                      <a:gd name="connsiteY7" fmla="*/ 168036 h 2404030"/>
                      <a:gd name="connsiteX0" fmla="*/ 0 w 723900"/>
                      <a:gd name="connsiteY0" fmla="*/ 162280 h 2395892"/>
                      <a:gd name="connsiteX1" fmla="*/ 390525 w 723900"/>
                      <a:gd name="connsiteY1" fmla="*/ 2395892 h 2395892"/>
                      <a:gd name="connsiteX2" fmla="*/ 616743 w 723900"/>
                      <a:gd name="connsiteY2" fmla="*/ 164661 h 2395892"/>
                      <a:gd name="connsiteX3" fmla="*/ 647700 w 723900"/>
                      <a:gd name="connsiteY3" fmla="*/ 167042 h 2395892"/>
                      <a:gd name="connsiteX4" fmla="*/ 683418 w 723900"/>
                      <a:gd name="connsiteY4" fmla="*/ 164661 h 2395892"/>
                      <a:gd name="connsiteX5" fmla="*/ 695325 w 723900"/>
                      <a:gd name="connsiteY5" fmla="*/ 162280 h 2395892"/>
                      <a:gd name="connsiteX6" fmla="*/ 723900 w 723900"/>
                      <a:gd name="connsiteY6" fmla="*/ 159898 h 2395892"/>
                      <a:gd name="connsiteX0" fmla="*/ 0 w 723900"/>
                      <a:gd name="connsiteY0" fmla="*/ 2390 h 2236002"/>
                      <a:gd name="connsiteX1" fmla="*/ 390525 w 723900"/>
                      <a:gd name="connsiteY1" fmla="*/ 2236002 h 2236002"/>
                      <a:gd name="connsiteX2" fmla="*/ 647700 w 723900"/>
                      <a:gd name="connsiteY2" fmla="*/ 7152 h 2236002"/>
                      <a:gd name="connsiteX3" fmla="*/ 683418 w 723900"/>
                      <a:gd name="connsiteY3" fmla="*/ 4771 h 2236002"/>
                      <a:gd name="connsiteX4" fmla="*/ 695325 w 723900"/>
                      <a:gd name="connsiteY4" fmla="*/ 2390 h 2236002"/>
                      <a:gd name="connsiteX5" fmla="*/ 723900 w 723900"/>
                      <a:gd name="connsiteY5" fmla="*/ 8 h 2236002"/>
                      <a:gd name="connsiteX0" fmla="*/ 0 w 723900"/>
                      <a:gd name="connsiteY0" fmla="*/ 163563 h 2397175"/>
                      <a:gd name="connsiteX1" fmla="*/ 390525 w 723900"/>
                      <a:gd name="connsiteY1" fmla="*/ 2397175 h 2397175"/>
                      <a:gd name="connsiteX2" fmla="*/ 683418 w 723900"/>
                      <a:gd name="connsiteY2" fmla="*/ 165944 h 2397175"/>
                      <a:gd name="connsiteX3" fmla="*/ 695325 w 723900"/>
                      <a:gd name="connsiteY3" fmla="*/ 163563 h 2397175"/>
                      <a:gd name="connsiteX4" fmla="*/ 723900 w 723900"/>
                      <a:gd name="connsiteY4" fmla="*/ 161181 h 2397175"/>
                      <a:gd name="connsiteX0" fmla="*/ 0 w 725964"/>
                      <a:gd name="connsiteY0" fmla="*/ 166249 h 2399861"/>
                      <a:gd name="connsiteX1" fmla="*/ 390525 w 725964"/>
                      <a:gd name="connsiteY1" fmla="*/ 2399861 h 2399861"/>
                      <a:gd name="connsiteX2" fmla="*/ 695325 w 725964"/>
                      <a:gd name="connsiteY2" fmla="*/ 166249 h 2399861"/>
                      <a:gd name="connsiteX3" fmla="*/ 723900 w 725964"/>
                      <a:gd name="connsiteY3" fmla="*/ 163867 h 2399861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2 h 2235994"/>
                      <a:gd name="connsiteX1" fmla="*/ 390525 w 723900"/>
                      <a:gd name="connsiteY1" fmla="*/ 2235994 h 2235994"/>
                      <a:gd name="connsiteX2" fmla="*/ 723900 w 723900"/>
                      <a:gd name="connsiteY2" fmla="*/ 0 h 2235994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7"/>
                      <a:gd name="connsiteX1" fmla="*/ 390525 w 723900"/>
                      <a:gd name="connsiteY1" fmla="*/ 2235997 h 2235997"/>
                      <a:gd name="connsiteX2" fmla="*/ 723900 w 723900"/>
                      <a:gd name="connsiteY2" fmla="*/ 3 h 2235997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5 h 2235998"/>
                      <a:gd name="connsiteX1" fmla="*/ 390525 w 723900"/>
                      <a:gd name="connsiteY1" fmla="*/ 2235997 h 2235998"/>
                      <a:gd name="connsiteX2" fmla="*/ 723900 w 723900"/>
                      <a:gd name="connsiteY2" fmla="*/ 3 h 2235998"/>
                      <a:gd name="connsiteX0" fmla="*/ 0 w 723900"/>
                      <a:gd name="connsiteY0" fmla="*/ 2383 h 2235996"/>
                      <a:gd name="connsiteX1" fmla="*/ 390525 w 723900"/>
                      <a:gd name="connsiteY1" fmla="*/ 2235995 h 2235996"/>
                      <a:gd name="connsiteX2" fmla="*/ 723900 w 723900"/>
                      <a:gd name="connsiteY2" fmla="*/ 1 h 2235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3900" h="2235996">
                        <a:moveTo>
                          <a:pt x="0" y="2383"/>
                        </a:moveTo>
                        <a:cubicBezTo>
                          <a:pt x="725487" y="-793"/>
                          <a:pt x="891381" y="2234011"/>
                          <a:pt x="390525" y="2235995"/>
                        </a:cubicBezTo>
                        <a:cubicBezTo>
                          <a:pt x="-110331" y="2237979"/>
                          <a:pt x="63897" y="-892"/>
                          <a:pt x="723900" y="1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u="sng"/>
                  </a:p>
                </p:txBody>
              </p:sp>
            </p:grpSp>
          </p:grpSp>
          <p:sp>
            <p:nvSpPr>
              <p:cNvPr id="57" name="フリーフォーム 56"/>
              <p:cNvSpPr/>
              <p:nvPr/>
            </p:nvSpPr>
            <p:spPr>
              <a:xfrm>
                <a:off x="3632340" y="3137628"/>
                <a:ext cx="539643" cy="1329930"/>
              </a:xfrm>
              <a:custGeom>
                <a:avLst/>
                <a:gdLst>
                  <a:gd name="connsiteX0" fmla="*/ 0 w 723900"/>
                  <a:gd name="connsiteY0" fmla="*/ 14288 h 19050"/>
                  <a:gd name="connsiteX1" fmla="*/ 183356 w 723900"/>
                  <a:gd name="connsiteY1" fmla="*/ 9525 h 19050"/>
                  <a:gd name="connsiteX2" fmla="*/ 214312 w 723900"/>
                  <a:gd name="connsiteY2" fmla="*/ 7144 h 19050"/>
                  <a:gd name="connsiteX3" fmla="*/ 342900 w 723900"/>
                  <a:gd name="connsiteY3" fmla="*/ 0 h 19050"/>
                  <a:gd name="connsiteX4" fmla="*/ 557212 w 723900"/>
                  <a:gd name="connsiteY4" fmla="*/ 2381 h 19050"/>
                  <a:gd name="connsiteX5" fmla="*/ 571500 w 723900"/>
                  <a:gd name="connsiteY5" fmla="*/ 7144 h 19050"/>
                  <a:gd name="connsiteX6" fmla="*/ 583406 w 723900"/>
                  <a:gd name="connsiteY6" fmla="*/ 9525 h 19050"/>
                  <a:gd name="connsiteX7" fmla="*/ 590550 w 723900"/>
                  <a:gd name="connsiteY7" fmla="*/ 11906 h 19050"/>
                  <a:gd name="connsiteX8" fmla="*/ 604837 w 723900"/>
                  <a:gd name="connsiteY8" fmla="*/ 14288 h 19050"/>
                  <a:gd name="connsiteX9" fmla="*/ 616743 w 723900"/>
                  <a:gd name="connsiteY9" fmla="*/ 16669 h 19050"/>
                  <a:gd name="connsiteX10" fmla="*/ 647700 w 723900"/>
                  <a:gd name="connsiteY10" fmla="*/ 19050 h 19050"/>
                  <a:gd name="connsiteX11" fmla="*/ 683418 w 723900"/>
                  <a:gd name="connsiteY11" fmla="*/ 16669 h 19050"/>
                  <a:gd name="connsiteX12" fmla="*/ 695325 w 723900"/>
                  <a:gd name="connsiteY12" fmla="*/ 14288 h 19050"/>
                  <a:gd name="connsiteX13" fmla="*/ 723900 w 723900"/>
                  <a:gd name="connsiteY13" fmla="*/ 11906 h 19050"/>
                  <a:gd name="connsiteX0" fmla="*/ 0 w 723900"/>
                  <a:gd name="connsiteY0" fmla="*/ 14288 h 19050"/>
                  <a:gd name="connsiteX1" fmla="*/ 214312 w 723900"/>
                  <a:gd name="connsiteY1" fmla="*/ 7144 h 19050"/>
                  <a:gd name="connsiteX2" fmla="*/ 342900 w 723900"/>
                  <a:gd name="connsiteY2" fmla="*/ 0 h 19050"/>
                  <a:gd name="connsiteX3" fmla="*/ 557212 w 723900"/>
                  <a:gd name="connsiteY3" fmla="*/ 2381 h 19050"/>
                  <a:gd name="connsiteX4" fmla="*/ 571500 w 723900"/>
                  <a:gd name="connsiteY4" fmla="*/ 7144 h 19050"/>
                  <a:gd name="connsiteX5" fmla="*/ 583406 w 723900"/>
                  <a:gd name="connsiteY5" fmla="*/ 9525 h 19050"/>
                  <a:gd name="connsiteX6" fmla="*/ 590550 w 723900"/>
                  <a:gd name="connsiteY6" fmla="*/ 11906 h 19050"/>
                  <a:gd name="connsiteX7" fmla="*/ 604837 w 723900"/>
                  <a:gd name="connsiteY7" fmla="*/ 14288 h 19050"/>
                  <a:gd name="connsiteX8" fmla="*/ 616743 w 723900"/>
                  <a:gd name="connsiteY8" fmla="*/ 16669 h 19050"/>
                  <a:gd name="connsiteX9" fmla="*/ 647700 w 723900"/>
                  <a:gd name="connsiteY9" fmla="*/ 19050 h 19050"/>
                  <a:gd name="connsiteX10" fmla="*/ 683418 w 723900"/>
                  <a:gd name="connsiteY10" fmla="*/ 16669 h 19050"/>
                  <a:gd name="connsiteX11" fmla="*/ 695325 w 723900"/>
                  <a:gd name="connsiteY11" fmla="*/ 14288 h 19050"/>
                  <a:gd name="connsiteX12" fmla="*/ 723900 w 723900"/>
                  <a:gd name="connsiteY12" fmla="*/ 11906 h 19050"/>
                  <a:gd name="connsiteX0" fmla="*/ 0 w 723900"/>
                  <a:gd name="connsiteY0" fmla="*/ 14288 h 19050"/>
                  <a:gd name="connsiteX1" fmla="*/ 342900 w 723900"/>
                  <a:gd name="connsiteY1" fmla="*/ 0 h 19050"/>
                  <a:gd name="connsiteX2" fmla="*/ 557212 w 723900"/>
                  <a:gd name="connsiteY2" fmla="*/ 2381 h 19050"/>
                  <a:gd name="connsiteX3" fmla="*/ 571500 w 723900"/>
                  <a:gd name="connsiteY3" fmla="*/ 7144 h 19050"/>
                  <a:gd name="connsiteX4" fmla="*/ 583406 w 723900"/>
                  <a:gd name="connsiteY4" fmla="*/ 9525 h 19050"/>
                  <a:gd name="connsiteX5" fmla="*/ 590550 w 723900"/>
                  <a:gd name="connsiteY5" fmla="*/ 11906 h 19050"/>
                  <a:gd name="connsiteX6" fmla="*/ 604837 w 723900"/>
                  <a:gd name="connsiteY6" fmla="*/ 14288 h 19050"/>
                  <a:gd name="connsiteX7" fmla="*/ 616743 w 723900"/>
                  <a:gd name="connsiteY7" fmla="*/ 16669 h 19050"/>
                  <a:gd name="connsiteX8" fmla="*/ 647700 w 723900"/>
                  <a:gd name="connsiteY8" fmla="*/ 19050 h 19050"/>
                  <a:gd name="connsiteX9" fmla="*/ 683418 w 723900"/>
                  <a:gd name="connsiteY9" fmla="*/ 16669 h 19050"/>
                  <a:gd name="connsiteX10" fmla="*/ 695325 w 723900"/>
                  <a:gd name="connsiteY10" fmla="*/ 14288 h 19050"/>
                  <a:gd name="connsiteX11" fmla="*/ 723900 w 723900"/>
                  <a:gd name="connsiteY11" fmla="*/ 11906 h 19050"/>
                  <a:gd name="connsiteX0" fmla="*/ 0 w 723900"/>
                  <a:gd name="connsiteY0" fmla="*/ 85870 h 1090757"/>
                  <a:gd name="connsiteX1" fmla="*/ 397669 w 723900"/>
                  <a:gd name="connsiteY1" fmla="*/ 1090757 h 1090757"/>
                  <a:gd name="connsiteX2" fmla="*/ 557212 w 723900"/>
                  <a:gd name="connsiteY2" fmla="*/ 73963 h 1090757"/>
                  <a:gd name="connsiteX3" fmla="*/ 571500 w 723900"/>
                  <a:gd name="connsiteY3" fmla="*/ 78726 h 1090757"/>
                  <a:gd name="connsiteX4" fmla="*/ 583406 w 723900"/>
                  <a:gd name="connsiteY4" fmla="*/ 81107 h 1090757"/>
                  <a:gd name="connsiteX5" fmla="*/ 590550 w 723900"/>
                  <a:gd name="connsiteY5" fmla="*/ 83488 h 1090757"/>
                  <a:gd name="connsiteX6" fmla="*/ 604837 w 723900"/>
                  <a:gd name="connsiteY6" fmla="*/ 85870 h 1090757"/>
                  <a:gd name="connsiteX7" fmla="*/ 616743 w 723900"/>
                  <a:gd name="connsiteY7" fmla="*/ 88251 h 1090757"/>
                  <a:gd name="connsiteX8" fmla="*/ 647700 w 723900"/>
                  <a:gd name="connsiteY8" fmla="*/ 90632 h 1090757"/>
                  <a:gd name="connsiteX9" fmla="*/ 683418 w 723900"/>
                  <a:gd name="connsiteY9" fmla="*/ 88251 h 1090757"/>
                  <a:gd name="connsiteX10" fmla="*/ 695325 w 723900"/>
                  <a:gd name="connsiteY10" fmla="*/ 85870 h 1090757"/>
                  <a:gd name="connsiteX11" fmla="*/ 723900 w 723900"/>
                  <a:gd name="connsiteY11" fmla="*/ 83488 h 1090757"/>
                  <a:gd name="connsiteX0" fmla="*/ 0 w 723900"/>
                  <a:gd name="connsiteY0" fmla="*/ 165061 h 2239129"/>
                  <a:gd name="connsiteX1" fmla="*/ 366713 w 723900"/>
                  <a:gd name="connsiteY1" fmla="*/ 2239129 h 2239129"/>
                  <a:gd name="connsiteX2" fmla="*/ 557212 w 723900"/>
                  <a:gd name="connsiteY2" fmla="*/ 153154 h 2239129"/>
                  <a:gd name="connsiteX3" fmla="*/ 571500 w 723900"/>
                  <a:gd name="connsiteY3" fmla="*/ 157917 h 2239129"/>
                  <a:gd name="connsiteX4" fmla="*/ 583406 w 723900"/>
                  <a:gd name="connsiteY4" fmla="*/ 160298 h 2239129"/>
                  <a:gd name="connsiteX5" fmla="*/ 590550 w 723900"/>
                  <a:gd name="connsiteY5" fmla="*/ 162679 h 2239129"/>
                  <a:gd name="connsiteX6" fmla="*/ 604837 w 723900"/>
                  <a:gd name="connsiteY6" fmla="*/ 165061 h 2239129"/>
                  <a:gd name="connsiteX7" fmla="*/ 616743 w 723900"/>
                  <a:gd name="connsiteY7" fmla="*/ 167442 h 2239129"/>
                  <a:gd name="connsiteX8" fmla="*/ 647700 w 723900"/>
                  <a:gd name="connsiteY8" fmla="*/ 169823 h 2239129"/>
                  <a:gd name="connsiteX9" fmla="*/ 683418 w 723900"/>
                  <a:gd name="connsiteY9" fmla="*/ 167442 h 2239129"/>
                  <a:gd name="connsiteX10" fmla="*/ 695325 w 723900"/>
                  <a:gd name="connsiteY10" fmla="*/ 165061 h 2239129"/>
                  <a:gd name="connsiteX11" fmla="*/ 723900 w 723900"/>
                  <a:gd name="connsiteY11" fmla="*/ 162679 h 2239129"/>
                  <a:gd name="connsiteX0" fmla="*/ 0 w 723900"/>
                  <a:gd name="connsiteY0" fmla="*/ 176878 h 2410490"/>
                  <a:gd name="connsiteX1" fmla="*/ 381000 w 723900"/>
                  <a:gd name="connsiteY1" fmla="*/ 2410490 h 2410490"/>
                  <a:gd name="connsiteX2" fmla="*/ 557212 w 723900"/>
                  <a:gd name="connsiteY2" fmla="*/ 164971 h 2410490"/>
                  <a:gd name="connsiteX3" fmla="*/ 571500 w 723900"/>
                  <a:gd name="connsiteY3" fmla="*/ 169734 h 2410490"/>
                  <a:gd name="connsiteX4" fmla="*/ 583406 w 723900"/>
                  <a:gd name="connsiteY4" fmla="*/ 172115 h 2410490"/>
                  <a:gd name="connsiteX5" fmla="*/ 590550 w 723900"/>
                  <a:gd name="connsiteY5" fmla="*/ 174496 h 2410490"/>
                  <a:gd name="connsiteX6" fmla="*/ 604837 w 723900"/>
                  <a:gd name="connsiteY6" fmla="*/ 176878 h 2410490"/>
                  <a:gd name="connsiteX7" fmla="*/ 616743 w 723900"/>
                  <a:gd name="connsiteY7" fmla="*/ 179259 h 2410490"/>
                  <a:gd name="connsiteX8" fmla="*/ 647700 w 723900"/>
                  <a:gd name="connsiteY8" fmla="*/ 181640 h 2410490"/>
                  <a:gd name="connsiteX9" fmla="*/ 683418 w 723900"/>
                  <a:gd name="connsiteY9" fmla="*/ 179259 h 2410490"/>
                  <a:gd name="connsiteX10" fmla="*/ 695325 w 723900"/>
                  <a:gd name="connsiteY10" fmla="*/ 176878 h 2410490"/>
                  <a:gd name="connsiteX11" fmla="*/ 723900 w 723900"/>
                  <a:gd name="connsiteY11" fmla="*/ 174496 h 2410490"/>
                  <a:gd name="connsiteX0" fmla="*/ 0 w 723900"/>
                  <a:gd name="connsiteY0" fmla="*/ 176878 h 2410490"/>
                  <a:gd name="connsiteX1" fmla="*/ 390525 w 723900"/>
                  <a:gd name="connsiteY1" fmla="*/ 2410490 h 2410490"/>
                  <a:gd name="connsiteX2" fmla="*/ 557212 w 723900"/>
                  <a:gd name="connsiteY2" fmla="*/ 164971 h 2410490"/>
                  <a:gd name="connsiteX3" fmla="*/ 571500 w 723900"/>
                  <a:gd name="connsiteY3" fmla="*/ 169734 h 2410490"/>
                  <a:gd name="connsiteX4" fmla="*/ 583406 w 723900"/>
                  <a:gd name="connsiteY4" fmla="*/ 172115 h 2410490"/>
                  <a:gd name="connsiteX5" fmla="*/ 590550 w 723900"/>
                  <a:gd name="connsiteY5" fmla="*/ 174496 h 2410490"/>
                  <a:gd name="connsiteX6" fmla="*/ 604837 w 723900"/>
                  <a:gd name="connsiteY6" fmla="*/ 176878 h 2410490"/>
                  <a:gd name="connsiteX7" fmla="*/ 616743 w 723900"/>
                  <a:gd name="connsiteY7" fmla="*/ 179259 h 2410490"/>
                  <a:gd name="connsiteX8" fmla="*/ 647700 w 723900"/>
                  <a:gd name="connsiteY8" fmla="*/ 181640 h 2410490"/>
                  <a:gd name="connsiteX9" fmla="*/ 683418 w 723900"/>
                  <a:gd name="connsiteY9" fmla="*/ 179259 h 2410490"/>
                  <a:gd name="connsiteX10" fmla="*/ 695325 w 723900"/>
                  <a:gd name="connsiteY10" fmla="*/ 176878 h 2410490"/>
                  <a:gd name="connsiteX11" fmla="*/ 723900 w 723900"/>
                  <a:gd name="connsiteY11" fmla="*/ 174496 h 2410490"/>
                  <a:gd name="connsiteX0" fmla="*/ 0 w 723900"/>
                  <a:gd name="connsiteY0" fmla="*/ 176878 h 2543102"/>
                  <a:gd name="connsiteX1" fmla="*/ 390525 w 723900"/>
                  <a:gd name="connsiteY1" fmla="*/ 2410490 h 2543102"/>
                  <a:gd name="connsiteX2" fmla="*/ 557212 w 723900"/>
                  <a:gd name="connsiteY2" fmla="*/ 164971 h 2543102"/>
                  <a:gd name="connsiteX3" fmla="*/ 571500 w 723900"/>
                  <a:gd name="connsiteY3" fmla="*/ 169734 h 2543102"/>
                  <a:gd name="connsiteX4" fmla="*/ 583406 w 723900"/>
                  <a:gd name="connsiteY4" fmla="*/ 172115 h 2543102"/>
                  <a:gd name="connsiteX5" fmla="*/ 590550 w 723900"/>
                  <a:gd name="connsiteY5" fmla="*/ 174496 h 2543102"/>
                  <a:gd name="connsiteX6" fmla="*/ 604837 w 723900"/>
                  <a:gd name="connsiteY6" fmla="*/ 176878 h 2543102"/>
                  <a:gd name="connsiteX7" fmla="*/ 616743 w 723900"/>
                  <a:gd name="connsiteY7" fmla="*/ 179259 h 2543102"/>
                  <a:gd name="connsiteX8" fmla="*/ 647700 w 723900"/>
                  <a:gd name="connsiteY8" fmla="*/ 181640 h 2543102"/>
                  <a:gd name="connsiteX9" fmla="*/ 683418 w 723900"/>
                  <a:gd name="connsiteY9" fmla="*/ 179259 h 2543102"/>
                  <a:gd name="connsiteX10" fmla="*/ 695325 w 723900"/>
                  <a:gd name="connsiteY10" fmla="*/ 176878 h 2543102"/>
                  <a:gd name="connsiteX11" fmla="*/ 723900 w 723900"/>
                  <a:gd name="connsiteY11" fmla="*/ 174496 h 2543102"/>
                  <a:gd name="connsiteX0" fmla="*/ 0 w 723900"/>
                  <a:gd name="connsiteY0" fmla="*/ 176878 h 2410490"/>
                  <a:gd name="connsiteX1" fmla="*/ 390525 w 723900"/>
                  <a:gd name="connsiteY1" fmla="*/ 2410490 h 2410490"/>
                  <a:gd name="connsiteX2" fmla="*/ 557212 w 723900"/>
                  <a:gd name="connsiteY2" fmla="*/ 164971 h 2410490"/>
                  <a:gd name="connsiteX3" fmla="*/ 571500 w 723900"/>
                  <a:gd name="connsiteY3" fmla="*/ 169734 h 2410490"/>
                  <a:gd name="connsiteX4" fmla="*/ 583406 w 723900"/>
                  <a:gd name="connsiteY4" fmla="*/ 172115 h 2410490"/>
                  <a:gd name="connsiteX5" fmla="*/ 590550 w 723900"/>
                  <a:gd name="connsiteY5" fmla="*/ 174496 h 2410490"/>
                  <a:gd name="connsiteX6" fmla="*/ 604837 w 723900"/>
                  <a:gd name="connsiteY6" fmla="*/ 176878 h 2410490"/>
                  <a:gd name="connsiteX7" fmla="*/ 616743 w 723900"/>
                  <a:gd name="connsiteY7" fmla="*/ 179259 h 2410490"/>
                  <a:gd name="connsiteX8" fmla="*/ 647700 w 723900"/>
                  <a:gd name="connsiteY8" fmla="*/ 181640 h 2410490"/>
                  <a:gd name="connsiteX9" fmla="*/ 683418 w 723900"/>
                  <a:gd name="connsiteY9" fmla="*/ 179259 h 2410490"/>
                  <a:gd name="connsiteX10" fmla="*/ 695325 w 723900"/>
                  <a:gd name="connsiteY10" fmla="*/ 176878 h 2410490"/>
                  <a:gd name="connsiteX11" fmla="*/ 723900 w 723900"/>
                  <a:gd name="connsiteY11" fmla="*/ 174496 h 2410490"/>
                  <a:gd name="connsiteX0" fmla="*/ 0 w 723900"/>
                  <a:gd name="connsiteY0" fmla="*/ 172552 h 2406164"/>
                  <a:gd name="connsiteX1" fmla="*/ 390525 w 723900"/>
                  <a:gd name="connsiteY1" fmla="*/ 2406164 h 2406164"/>
                  <a:gd name="connsiteX2" fmla="*/ 571500 w 723900"/>
                  <a:gd name="connsiteY2" fmla="*/ 165408 h 2406164"/>
                  <a:gd name="connsiteX3" fmla="*/ 583406 w 723900"/>
                  <a:gd name="connsiteY3" fmla="*/ 167789 h 2406164"/>
                  <a:gd name="connsiteX4" fmla="*/ 590550 w 723900"/>
                  <a:gd name="connsiteY4" fmla="*/ 170170 h 2406164"/>
                  <a:gd name="connsiteX5" fmla="*/ 604837 w 723900"/>
                  <a:gd name="connsiteY5" fmla="*/ 172552 h 2406164"/>
                  <a:gd name="connsiteX6" fmla="*/ 616743 w 723900"/>
                  <a:gd name="connsiteY6" fmla="*/ 174933 h 2406164"/>
                  <a:gd name="connsiteX7" fmla="*/ 647700 w 723900"/>
                  <a:gd name="connsiteY7" fmla="*/ 177314 h 2406164"/>
                  <a:gd name="connsiteX8" fmla="*/ 683418 w 723900"/>
                  <a:gd name="connsiteY8" fmla="*/ 174933 h 2406164"/>
                  <a:gd name="connsiteX9" fmla="*/ 695325 w 723900"/>
                  <a:gd name="connsiteY9" fmla="*/ 172552 h 2406164"/>
                  <a:gd name="connsiteX10" fmla="*/ 723900 w 723900"/>
                  <a:gd name="connsiteY10" fmla="*/ 170170 h 2406164"/>
                  <a:gd name="connsiteX0" fmla="*/ 0 w 723900"/>
                  <a:gd name="connsiteY0" fmla="*/ 171810 h 2405422"/>
                  <a:gd name="connsiteX1" fmla="*/ 390525 w 723900"/>
                  <a:gd name="connsiteY1" fmla="*/ 2405422 h 2405422"/>
                  <a:gd name="connsiteX2" fmla="*/ 571500 w 723900"/>
                  <a:gd name="connsiteY2" fmla="*/ 164666 h 2405422"/>
                  <a:gd name="connsiteX3" fmla="*/ 590550 w 723900"/>
                  <a:gd name="connsiteY3" fmla="*/ 169428 h 2405422"/>
                  <a:gd name="connsiteX4" fmla="*/ 604837 w 723900"/>
                  <a:gd name="connsiteY4" fmla="*/ 171810 h 2405422"/>
                  <a:gd name="connsiteX5" fmla="*/ 616743 w 723900"/>
                  <a:gd name="connsiteY5" fmla="*/ 174191 h 2405422"/>
                  <a:gd name="connsiteX6" fmla="*/ 647700 w 723900"/>
                  <a:gd name="connsiteY6" fmla="*/ 176572 h 2405422"/>
                  <a:gd name="connsiteX7" fmla="*/ 683418 w 723900"/>
                  <a:gd name="connsiteY7" fmla="*/ 174191 h 2405422"/>
                  <a:gd name="connsiteX8" fmla="*/ 695325 w 723900"/>
                  <a:gd name="connsiteY8" fmla="*/ 171810 h 2405422"/>
                  <a:gd name="connsiteX9" fmla="*/ 723900 w 723900"/>
                  <a:gd name="connsiteY9" fmla="*/ 169428 h 2405422"/>
                  <a:gd name="connsiteX0" fmla="*/ 0 w 723900"/>
                  <a:gd name="connsiteY0" fmla="*/ 171896 h 2405508"/>
                  <a:gd name="connsiteX1" fmla="*/ 390525 w 723900"/>
                  <a:gd name="connsiteY1" fmla="*/ 2405508 h 2405508"/>
                  <a:gd name="connsiteX2" fmla="*/ 571500 w 723900"/>
                  <a:gd name="connsiteY2" fmla="*/ 164752 h 2405508"/>
                  <a:gd name="connsiteX3" fmla="*/ 590550 w 723900"/>
                  <a:gd name="connsiteY3" fmla="*/ 169514 h 2405508"/>
                  <a:gd name="connsiteX4" fmla="*/ 616743 w 723900"/>
                  <a:gd name="connsiteY4" fmla="*/ 174277 h 2405508"/>
                  <a:gd name="connsiteX5" fmla="*/ 647700 w 723900"/>
                  <a:gd name="connsiteY5" fmla="*/ 176658 h 2405508"/>
                  <a:gd name="connsiteX6" fmla="*/ 683418 w 723900"/>
                  <a:gd name="connsiteY6" fmla="*/ 174277 h 2405508"/>
                  <a:gd name="connsiteX7" fmla="*/ 695325 w 723900"/>
                  <a:gd name="connsiteY7" fmla="*/ 171896 h 2405508"/>
                  <a:gd name="connsiteX8" fmla="*/ 723900 w 723900"/>
                  <a:gd name="connsiteY8" fmla="*/ 169514 h 2405508"/>
                  <a:gd name="connsiteX0" fmla="*/ 0 w 723900"/>
                  <a:gd name="connsiteY0" fmla="*/ 170418 h 2404030"/>
                  <a:gd name="connsiteX1" fmla="*/ 390525 w 723900"/>
                  <a:gd name="connsiteY1" fmla="*/ 2404030 h 2404030"/>
                  <a:gd name="connsiteX2" fmla="*/ 571500 w 723900"/>
                  <a:gd name="connsiteY2" fmla="*/ 163274 h 2404030"/>
                  <a:gd name="connsiteX3" fmla="*/ 616743 w 723900"/>
                  <a:gd name="connsiteY3" fmla="*/ 172799 h 2404030"/>
                  <a:gd name="connsiteX4" fmla="*/ 647700 w 723900"/>
                  <a:gd name="connsiteY4" fmla="*/ 175180 h 2404030"/>
                  <a:gd name="connsiteX5" fmla="*/ 683418 w 723900"/>
                  <a:gd name="connsiteY5" fmla="*/ 172799 h 2404030"/>
                  <a:gd name="connsiteX6" fmla="*/ 695325 w 723900"/>
                  <a:gd name="connsiteY6" fmla="*/ 170418 h 2404030"/>
                  <a:gd name="connsiteX7" fmla="*/ 723900 w 723900"/>
                  <a:gd name="connsiteY7" fmla="*/ 168036 h 2404030"/>
                  <a:gd name="connsiteX0" fmla="*/ 0 w 723900"/>
                  <a:gd name="connsiteY0" fmla="*/ 162280 h 2395892"/>
                  <a:gd name="connsiteX1" fmla="*/ 390525 w 723900"/>
                  <a:gd name="connsiteY1" fmla="*/ 2395892 h 2395892"/>
                  <a:gd name="connsiteX2" fmla="*/ 616743 w 723900"/>
                  <a:gd name="connsiteY2" fmla="*/ 164661 h 2395892"/>
                  <a:gd name="connsiteX3" fmla="*/ 647700 w 723900"/>
                  <a:gd name="connsiteY3" fmla="*/ 167042 h 2395892"/>
                  <a:gd name="connsiteX4" fmla="*/ 683418 w 723900"/>
                  <a:gd name="connsiteY4" fmla="*/ 164661 h 2395892"/>
                  <a:gd name="connsiteX5" fmla="*/ 695325 w 723900"/>
                  <a:gd name="connsiteY5" fmla="*/ 162280 h 2395892"/>
                  <a:gd name="connsiteX6" fmla="*/ 723900 w 723900"/>
                  <a:gd name="connsiteY6" fmla="*/ 159898 h 2395892"/>
                  <a:gd name="connsiteX0" fmla="*/ 0 w 723900"/>
                  <a:gd name="connsiteY0" fmla="*/ 2390 h 2236002"/>
                  <a:gd name="connsiteX1" fmla="*/ 390525 w 723900"/>
                  <a:gd name="connsiteY1" fmla="*/ 2236002 h 2236002"/>
                  <a:gd name="connsiteX2" fmla="*/ 647700 w 723900"/>
                  <a:gd name="connsiteY2" fmla="*/ 7152 h 2236002"/>
                  <a:gd name="connsiteX3" fmla="*/ 683418 w 723900"/>
                  <a:gd name="connsiteY3" fmla="*/ 4771 h 2236002"/>
                  <a:gd name="connsiteX4" fmla="*/ 695325 w 723900"/>
                  <a:gd name="connsiteY4" fmla="*/ 2390 h 2236002"/>
                  <a:gd name="connsiteX5" fmla="*/ 723900 w 723900"/>
                  <a:gd name="connsiteY5" fmla="*/ 8 h 2236002"/>
                  <a:gd name="connsiteX0" fmla="*/ 0 w 723900"/>
                  <a:gd name="connsiteY0" fmla="*/ 163563 h 2397175"/>
                  <a:gd name="connsiteX1" fmla="*/ 390525 w 723900"/>
                  <a:gd name="connsiteY1" fmla="*/ 2397175 h 2397175"/>
                  <a:gd name="connsiteX2" fmla="*/ 683418 w 723900"/>
                  <a:gd name="connsiteY2" fmla="*/ 165944 h 2397175"/>
                  <a:gd name="connsiteX3" fmla="*/ 695325 w 723900"/>
                  <a:gd name="connsiteY3" fmla="*/ 163563 h 2397175"/>
                  <a:gd name="connsiteX4" fmla="*/ 723900 w 723900"/>
                  <a:gd name="connsiteY4" fmla="*/ 161181 h 2397175"/>
                  <a:gd name="connsiteX0" fmla="*/ 0 w 725964"/>
                  <a:gd name="connsiteY0" fmla="*/ 166249 h 2399861"/>
                  <a:gd name="connsiteX1" fmla="*/ 390525 w 725964"/>
                  <a:gd name="connsiteY1" fmla="*/ 2399861 h 2399861"/>
                  <a:gd name="connsiteX2" fmla="*/ 695325 w 725964"/>
                  <a:gd name="connsiteY2" fmla="*/ 166249 h 2399861"/>
                  <a:gd name="connsiteX3" fmla="*/ 723900 w 725964"/>
                  <a:gd name="connsiteY3" fmla="*/ 163867 h 2399861"/>
                  <a:gd name="connsiteX0" fmla="*/ 0 w 723900"/>
                  <a:gd name="connsiteY0" fmla="*/ 2382 h 2235994"/>
                  <a:gd name="connsiteX1" fmla="*/ 390525 w 723900"/>
                  <a:gd name="connsiteY1" fmla="*/ 2235994 h 2235994"/>
                  <a:gd name="connsiteX2" fmla="*/ 723900 w 723900"/>
                  <a:gd name="connsiteY2" fmla="*/ 0 h 2235994"/>
                  <a:gd name="connsiteX0" fmla="*/ 0 w 723900"/>
                  <a:gd name="connsiteY0" fmla="*/ 2382 h 2235994"/>
                  <a:gd name="connsiteX1" fmla="*/ 390525 w 723900"/>
                  <a:gd name="connsiteY1" fmla="*/ 2235994 h 2235994"/>
                  <a:gd name="connsiteX2" fmla="*/ 723900 w 723900"/>
                  <a:gd name="connsiteY2" fmla="*/ 0 h 2235994"/>
                  <a:gd name="connsiteX0" fmla="*/ 0 w 723900"/>
                  <a:gd name="connsiteY0" fmla="*/ 2382 h 2235994"/>
                  <a:gd name="connsiteX1" fmla="*/ 390525 w 723900"/>
                  <a:gd name="connsiteY1" fmla="*/ 2235994 h 2235994"/>
                  <a:gd name="connsiteX2" fmla="*/ 723900 w 723900"/>
                  <a:gd name="connsiteY2" fmla="*/ 0 h 2235994"/>
                  <a:gd name="connsiteX0" fmla="*/ 0 w 723900"/>
                  <a:gd name="connsiteY0" fmla="*/ 2385 h 2235997"/>
                  <a:gd name="connsiteX1" fmla="*/ 390525 w 723900"/>
                  <a:gd name="connsiteY1" fmla="*/ 2235997 h 2235997"/>
                  <a:gd name="connsiteX2" fmla="*/ 723900 w 723900"/>
                  <a:gd name="connsiteY2" fmla="*/ 3 h 2235997"/>
                  <a:gd name="connsiteX0" fmla="*/ 0 w 723900"/>
                  <a:gd name="connsiteY0" fmla="*/ 2385 h 2235997"/>
                  <a:gd name="connsiteX1" fmla="*/ 390525 w 723900"/>
                  <a:gd name="connsiteY1" fmla="*/ 2235997 h 2235997"/>
                  <a:gd name="connsiteX2" fmla="*/ 723900 w 723900"/>
                  <a:gd name="connsiteY2" fmla="*/ 3 h 2235997"/>
                  <a:gd name="connsiteX0" fmla="*/ 0 w 723900"/>
                  <a:gd name="connsiteY0" fmla="*/ 2385 h 2235998"/>
                  <a:gd name="connsiteX1" fmla="*/ 390525 w 723900"/>
                  <a:gd name="connsiteY1" fmla="*/ 2235997 h 2235998"/>
                  <a:gd name="connsiteX2" fmla="*/ 723900 w 723900"/>
                  <a:gd name="connsiteY2" fmla="*/ 3 h 2235998"/>
                  <a:gd name="connsiteX0" fmla="*/ 0 w 723900"/>
                  <a:gd name="connsiteY0" fmla="*/ 2385 h 2235998"/>
                  <a:gd name="connsiteX1" fmla="*/ 390525 w 723900"/>
                  <a:gd name="connsiteY1" fmla="*/ 2235997 h 2235998"/>
                  <a:gd name="connsiteX2" fmla="*/ 723900 w 723900"/>
                  <a:gd name="connsiteY2" fmla="*/ 3 h 2235998"/>
                  <a:gd name="connsiteX0" fmla="*/ 0 w 723900"/>
                  <a:gd name="connsiteY0" fmla="*/ 2385 h 2235998"/>
                  <a:gd name="connsiteX1" fmla="*/ 390525 w 723900"/>
                  <a:gd name="connsiteY1" fmla="*/ 2235997 h 2235998"/>
                  <a:gd name="connsiteX2" fmla="*/ 723900 w 723900"/>
                  <a:gd name="connsiteY2" fmla="*/ 3 h 2235998"/>
                  <a:gd name="connsiteX0" fmla="*/ 0 w 723900"/>
                  <a:gd name="connsiteY0" fmla="*/ 2385 h 2235998"/>
                  <a:gd name="connsiteX1" fmla="*/ 390525 w 723900"/>
                  <a:gd name="connsiteY1" fmla="*/ 2235997 h 2235998"/>
                  <a:gd name="connsiteX2" fmla="*/ 723900 w 723900"/>
                  <a:gd name="connsiteY2" fmla="*/ 3 h 2235998"/>
                  <a:gd name="connsiteX0" fmla="*/ 0 w 723900"/>
                  <a:gd name="connsiteY0" fmla="*/ 2383 h 2235996"/>
                  <a:gd name="connsiteX1" fmla="*/ 390525 w 723900"/>
                  <a:gd name="connsiteY1" fmla="*/ 2235995 h 2235996"/>
                  <a:gd name="connsiteX2" fmla="*/ 723900 w 723900"/>
                  <a:gd name="connsiteY2" fmla="*/ 1 h 2235996"/>
                  <a:gd name="connsiteX0" fmla="*/ 0 w 678655"/>
                  <a:gd name="connsiteY0" fmla="*/ 5 h 2233616"/>
                  <a:gd name="connsiteX1" fmla="*/ 390525 w 678655"/>
                  <a:gd name="connsiteY1" fmla="*/ 2233617 h 223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8655" h="2233616">
                    <a:moveTo>
                      <a:pt x="0" y="5"/>
                    </a:moveTo>
                    <a:cubicBezTo>
                      <a:pt x="725487" y="-3171"/>
                      <a:pt x="891381" y="2231633"/>
                      <a:pt x="390525" y="223361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u="sng"/>
              </a:p>
            </p:txBody>
          </p:sp>
        </p:grpSp>
        <p:sp>
          <p:nvSpPr>
            <p:cNvPr id="37" name="正方形/長方形 36"/>
            <p:cNvSpPr/>
            <p:nvPr/>
          </p:nvSpPr>
          <p:spPr>
            <a:xfrm>
              <a:off x="2108065" y="5897479"/>
              <a:ext cx="259723" cy="330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063902" y="5897479"/>
              <a:ext cx="259723" cy="330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4633028" y="5649987"/>
            <a:ext cx="2879266" cy="450117"/>
            <a:chOff x="4633028" y="5649987"/>
            <a:chExt cx="2879266" cy="450117"/>
          </a:xfrm>
        </p:grpSpPr>
        <p:sp>
          <p:nvSpPr>
            <p:cNvPr id="66" name="Line 8"/>
            <p:cNvSpPr>
              <a:spLocks noChangeShapeType="1"/>
            </p:cNvSpPr>
            <p:nvPr/>
          </p:nvSpPr>
          <p:spPr bwMode="auto">
            <a:xfrm>
              <a:off x="6554694" y="5879380"/>
              <a:ext cx="957600" cy="1587"/>
            </a:xfrm>
            <a:prstGeom prst="line">
              <a:avLst/>
            </a:prstGeom>
            <a:noFill/>
            <a:ln w="25200" cap="rnd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4633028" y="5877793"/>
              <a:ext cx="957262" cy="1587"/>
            </a:xfrm>
            <a:prstGeom prst="line">
              <a:avLst/>
            </a:prstGeom>
            <a:noFill/>
            <a:ln w="25200" cap="rnd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8" name="グループ化 67"/>
            <p:cNvGrpSpPr/>
            <p:nvPr/>
          </p:nvGrpSpPr>
          <p:grpSpPr>
            <a:xfrm>
              <a:off x="5590290" y="5649987"/>
              <a:ext cx="964404" cy="450117"/>
              <a:chOff x="6827374" y="5001377"/>
              <a:chExt cx="1046428" cy="254090"/>
            </a:xfrm>
          </p:grpSpPr>
          <p:sp>
            <p:nvSpPr>
              <p:cNvPr id="64" name="円弧 63"/>
              <p:cNvSpPr/>
              <p:nvPr/>
            </p:nvSpPr>
            <p:spPr>
              <a:xfrm>
                <a:off x="6827374" y="5001380"/>
                <a:ext cx="261607" cy="254087"/>
              </a:xfrm>
              <a:prstGeom prst="arc">
                <a:avLst>
                  <a:gd name="adj1" fmla="val 10909254"/>
                  <a:gd name="adj2" fmla="val 0"/>
                </a:avLst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弧 68"/>
              <p:cNvSpPr/>
              <p:nvPr/>
            </p:nvSpPr>
            <p:spPr>
              <a:xfrm>
                <a:off x="7088981" y="5001379"/>
                <a:ext cx="261607" cy="254087"/>
              </a:xfrm>
              <a:prstGeom prst="arc">
                <a:avLst>
                  <a:gd name="adj1" fmla="val 10909254"/>
                  <a:gd name="adj2" fmla="val 0"/>
                </a:avLst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弧 69"/>
              <p:cNvSpPr/>
              <p:nvPr/>
            </p:nvSpPr>
            <p:spPr>
              <a:xfrm>
                <a:off x="7350588" y="5001378"/>
                <a:ext cx="261607" cy="254087"/>
              </a:xfrm>
              <a:prstGeom prst="arc">
                <a:avLst>
                  <a:gd name="adj1" fmla="val 10909254"/>
                  <a:gd name="adj2" fmla="val 0"/>
                </a:avLst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円弧 70"/>
              <p:cNvSpPr/>
              <p:nvPr/>
            </p:nvSpPr>
            <p:spPr>
              <a:xfrm>
                <a:off x="7612195" y="5001377"/>
                <a:ext cx="261607" cy="254087"/>
              </a:xfrm>
              <a:prstGeom prst="arc">
                <a:avLst>
                  <a:gd name="adj1" fmla="val 10909254"/>
                  <a:gd name="adj2" fmla="val 0"/>
                </a:avLst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1" y="3194019"/>
            <a:ext cx="1339215" cy="58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08" y="1684814"/>
            <a:ext cx="354330" cy="37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アナログフィルタ（</a:t>
            </a:r>
            <a:r>
              <a:rPr kumimoji="1" lang="en-US" altLang="ja-JP" dirty="0" smtClean="0">
                <a:latin typeface="+mn-ea"/>
                <a:ea typeface="+mn-ea"/>
              </a:rPr>
              <a:t>LPF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670427" y="2208933"/>
            <a:ext cx="3708274" cy="0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749426" y="2207346"/>
            <a:ext cx="957262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654176" y="2132732"/>
            <a:ext cx="144462" cy="144463"/>
          </a:xfrm>
          <a:prstGeom prst="ellipse">
            <a:avLst/>
          </a:prstGeom>
          <a:solidFill>
            <a:srgbClr val="FFFFFF"/>
          </a:solidFill>
          <a:ln w="252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489451" y="2142258"/>
            <a:ext cx="144462" cy="144463"/>
          </a:xfrm>
          <a:prstGeom prst="ellipse">
            <a:avLst/>
          </a:prstGeom>
          <a:solidFill>
            <a:srgbClr val="000000"/>
          </a:solidFill>
          <a:ln w="252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4560888" y="2199408"/>
            <a:ext cx="1588" cy="2149475"/>
          </a:xfrm>
          <a:prstGeom prst="line">
            <a:avLst/>
          </a:prstGeom>
          <a:noFill/>
          <a:ln w="252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340601" y="2135907"/>
            <a:ext cx="144462" cy="144463"/>
          </a:xfrm>
          <a:prstGeom prst="ellipse">
            <a:avLst/>
          </a:prstGeom>
          <a:solidFill>
            <a:srgbClr val="FFFFFF"/>
          </a:solidFill>
          <a:ln w="252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36601" y="1916832"/>
            <a:ext cx="818356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380" rIns="90000" bIns="45000"/>
          <a:lstStyle/>
          <a:p>
            <a:pPr>
              <a:lnSpc>
                <a:spcPct val="95000"/>
              </a:lnSpc>
            </a:pP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</a:rPr>
              <a:t>Vin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065588" y="4356821"/>
            <a:ext cx="984250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438651" y="4358408"/>
            <a:ext cx="187325" cy="190500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4760913" y="4358408"/>
            <a:ext cx="187325" cy="190500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898200" y="2393083"/>
            <a:ext cx="49053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380" rIns="90000" bIns="45000"/>
          <a:lstStyle/>
          <a:p>
            <a:pPr>
              <a:lnSpc>
                <a:spcPct val="95000"/>
              </a:lnSpc>
            </a:pP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983163" y="2952676"/>
            <a:ext cx="6365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380" rIns="90000" bIns="45000"/>
          <a:lstStyle/>
          <a:p>
            <a:pPr>
              <a:lnSpc>
                <a:spcPct val="95000"/>
              </a:lnSpc>
            </a:pPr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573963" y="1918420"/>
            <a:ext cx="1076324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38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3600" i="1" dirty="0" err="1">
                <a:latin typeface="Times New Roman" pitchFamily="18" charset="0"/>
              </a:rPr>
              <a:t>Vout</a:t>
            </a:r>
            <a:endParaRPr lang="en-US" sz="3600" i="1" dirty="0">
              <a:latin typeface="Times New Roman" pitchFamily="18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4446588" y="3177308"/>
            <a:ext cx="217488" cy="203200"/>
          </a:xfrm>
          <a:prstGeom prst="roundRect">
            <a:avLst>
              <a:gd name="adj" fmla="val 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249738" y="3175721"/>
            <a:ext cx="641350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4249738" y="3391621"/>
            <a:ext cx="641350" cy="1587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Line 1"/>
          <p:cNvSpPr>
            <a:spLocks noChangeShapeType="1"/>
          </p:cNvSpPr>
          <p:nvPr/>
        </p:nvSpPr>
        <p:spPr bwMode="auto">
          <a:xfrm flipV="1">
            <a:off x="2707195" y="2029545"/>
            <a:ext cx="79375" cy="182563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"/>
          <p:cNvSpPr>
            <a:spLocks noChangeShapeType="1"/>
          </p:cNvSpPr>
          <p:nvPr/>
        </p:nvSpPr>
        <p:spPr bwMode="auto">
          <a:xfrm flipH="1" flipV="1">
            <a:off x="2791332" y="2027958"/>
            <a:ext cx="160338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 flipV="1">
            <a:off x="2950875" y="2027958"/>
            <a:ext cx="157163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 flipH="1" flipV="1">
            <a:off x="3110419" y="2027958"/>
            <a:ext cx="160338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3272344" y="2027958"/>
            <a:ext cx="157162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H="1" flipV="1">
            <a:off x="3428712" y="2027958"/>
            <a:ext cx="160338" cy="358775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V="1">
            <a:off x="3593812" y="2215281"/>
            <a:ext cx="76615" cy="176214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V="1">
            <a:off x="4116387" y="4358408"/>
            <a:ext cx="187325" cy="190500"/>
          </a:xfrm>
          <a:prstGeom prst="line">
            <a:avLst/>
          </a:prstGeom>
          <a:noFill/>
          <a:ln w="252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16" y="4902526"/>
            <a:ext cx="2274094" cy="1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90"/>
          <a:stretch/>
        </p:blipFill>
        <p:spPr bwMode="auto">
          <a:xfrm>
            <a:off x="4356300" y="5094642"/>
            <a:ext cx="20914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直線矢印コネクタ 35"/>
          <p:cNvCxnSpPr/>
          <p:nvPr/>
        </p:nvCxnSpPr>
        <p:spPr>
          <a:xfrm>
            <a:off x="1331640" y="5484977"/>
            <a:ext cx="273394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331640" y="494116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導出してみよう！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74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もくじ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測るということ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フーリエ変換のビジュアル的イメージ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アナログフィルタの一番簡単な例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latin typeface="+mn-ea"/>
              </a:rPr>
              <a:t>A/D</a:t>
            </a:r>
            <a:r>
              <a:rPr lang="ja-JP" altLang="en-US" dirty="0" smtClean="0">
                <a:latin typeface="+mn-ea"/>
              </a:rPr>
              <a:t>変換のビジュアル的</a:t>
            </a:r>
            <a:r>
              <a:rPr lang="ja-JP" altLang="en-US" dirty="0">
                <a:latin typeface="+mn-ea"/>
              </a:rPr>
              <a:t>イメージ</a:t>
            </a:r>
            <a:endParaRPr lang="en-US" altLang="ja-JP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en-US" dirty="0" smtClean="0"/>
              <a:t>ディジタルフィルタの一番簡単な例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2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myWork\old_files\2009-2010\20091111document\fig\phas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964278"/>
            <a:ext cx="2816224" cy="16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アナログフィルタ（</a:t>
            </a:r>
            <a:r>
              <a:rPr lang="en-US" altLang="ja-JP" dirty="0">
                <a:latin typeface="+mn-ea"/>
              </a:rPr>
              <a:t>LPF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4098" name="Picture 2" descr="C:\myWork\old_files\2009-2010\20091111document\fig\gai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66850"/>
            <a:ext cx="6791325" cy="3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02600"/>
            <a:ext cx="1570036" cy="8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653005"/>
            <a:ext cx="4327525" cy="49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2155877" y="2758440"/>
            <a:ext cx="0" cy="22058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1033146" y="2761615"/>
            <a:ext cx="11119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332037" y="2576949"/>
            <a:ext cx="289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-3dB</a:t>
            </a:r>
            <a:r>
              <a:rPr kumimoji="1" lang="ja-JP" altLang="en-US" dirty="0" smtClean="0">
                <a:latin typeface="+mn-ea"/>
              </a:rPr>
              <a:t>：カットオフ周波数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68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myWork\old_files\2009-2010\20100628document\fig\phase_lo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964300"/>
            <a:ext cx="2816187" cy="1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myWork\old_files\2009-2010\20100628document\fig\gain_lo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66850"/>
            <a:ext cx="6791981" cy="39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アナログフィルタ（</a:t>
            </a:r>
            <a:r>
              <a:rPr lang="en-US" altLang="ja-JP" dirty="0">
                <a:latin typeface="+mn-ea"/>
              </a:rPr>
              <a:t>LPF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6928" y="22690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-6dB/</a:t>
            </a:r>
            <a:r>
              <a:rPr kumimoji="1" lang="en-US" altLang="ja-JP" dirty="0" err="1" smtClean="0">
                <a:latin typeface="+mn-ea"/>
              </a:rPr>
              <a:t>oct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967740" y="1851660"/>
            <a:ext cx="3520440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492042" y="1851660"/>
            <a:ext cx="2304998" cy="275844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476802" y="1851660"/>
            <a:ext cx="0" cy="31126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02600"/>
            <a:ext cx="1570036" cy="8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653005"/>
            <a:ext cx="4327525" cy="49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822314" y="1461924"/>
            <a:ext cx="1846049" cy="5112568"/>
            <a:chOff x="4822314" y="1461924"/>
            <a:chExt cx="1846049" cy="5112568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5760131" y="1461924"/>
              <a:ext cx="0" cy="51125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482231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電圧</a:t>
              </a:r>
              <a:endParaRPr kumimoji="1" lang="ja-JP" altLang="en-US" sz="2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86814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数値</a:t>
              </a:r>
              <a:endParaRPr kumimoji="1" lang="ja-JP" altLang="en-US" sz="2400" dirty="0"/>
            </a:p>
          </p:txBody>
        </p:sp>
      </p:grpSp>
      <p:sp>
        <p:nvSpPr>
          <p:cNvPr id="7" name="円/楕円 6"/>
          <p:cNvSpPr/>
          <p:nvPr/>
        </p:nvSpPr>
        <p:spPr>
          <a:xfrm>
            <a:off x="251520" y="2348880"/>
            <a:ext cx="1584176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99202" y="3019719"/>
            <a:ext cx="6309102" cy="612889"/>
            <a:chOff x="999202" y="3019719"/>
            <a:chExt cx="6309102" cy="612889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2195736" y="3163828"/>
              <a:ext cx="511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二等辺三角形 7"/>
            <p:cNvSpPr/>
            <p:nvPr/>
          </p:nvSpPr>
          <p:spPr>
            <a:xfrm rot="15359164">
              <a:off x="1308083" y="2710838"/>
              <a:ext cx="612889" cy="12306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14964" y="31202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センサ</a:t>
              </a:r>
              <a:endParaRPr kumimoji="1" lang="ja-JP" altLang="en-US" dirty="0"/>
            </a:p>
          </p:txBody>
        </p:sp>
      </p:grpSp>
      <p:sp>
        <p:nvSpPr>
          <p:cNvPr id="36" name="角丸四角形 35"/>
          <p:cNvSpPr/>
          <p:nvPr/>
        </p:nvSpPr>
        <p:spPr>
          <a:xfrm>
            <a:off x="5001156" y="2636912"/>
            <a:ext cx="151216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測るということ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498" y="3918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世界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092280" y="2636912"/>
            <a:ext cx="1728192" cy="1747837"/>
            <a:chOff x="7092280" y="2636912"/>
            <a:chExt cx="1728192" cy="1747837"/>
          </a:xfrm>
        </p:grpSpPr>
        <p:sp>
          <p:nvSpPr>
            <p:cNvPr id="12" name="laptop"/>
            <p:cNvSpPr>
              <a:spLocks noEditPoints="1" noChangeArrowheads="1"/>
            </p:cNvSpPr>
            <p:nvPr/>
          </p:nvSpPr>
          <p:spPr bwMode="auto">
            <a:xfrm>
              <a:off x="7092280" y="2636912"/>
              <a:ext cx="1728192" cy="137850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91160" y="4015417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j-ea"/>
                  <a:ea typeface="+mj-ea"/>
                </a:rPr>
                <a:t>PC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004048" y="2636912"/>
            <a:ext cx="1512168" cy="1008112"/>
            <a:chOff x="5004048" y="2636912"/>
            <a:chExt cx="1512168" cy="1008112"/>
          </a:xfrm>
          <a:solidFill>
            <a:srgbClr val="FF0000">
              <a:alpha val="70000"/>
            </a:srgbClr>
          </a:solidFill>
        </p:grpSpPr>
        <p:sp>
          <p:nvSpPr>
            <p:cNvPr id="21" name="角丸四角形 20"/>
            <p:cNvSpPr/>
            <p:nvPr/>
          </p:nvSpPr>
          <p:spPr>
            <a:xfrm>
              <a:off x="5004048" y="2636912"/>
              <a:ext cx="1512168" cy="100811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40786" y="2910135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A/D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52316" y="2636912"/>
            <a:ext cx="1512168" cy="1008112"/>
            <a:chOff x="2915816" y="2636912"/>
            <a:chExt cx="1512168" cy="1008112"/>
          </a:xfrm>
          <a:solidFill>
            <a:srgbClr val="FF0000">
              <a:alpha val="70000"/>
            </a:srgbClr>
          </a:solidFill>
        </p:grpSpPr>
        <p:sp>
          <p:nvSpPr>
            <p:cNvPr id="22" name="角丸四角形 21"/>
            <p:cNvSpPr/>
            <p:nvPr/>
          </p:nvSpPr>
          <p:spPr>
            <a:xfrm>
              <a:off x="2915816" y="2636912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964014" y="2722929"/>
              <a:ext cx="14157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+mn-ea"/>
                </a:rPr>
                <a:t>アナログ</a:t>
              </a:r>
              <a:endParaRPr lang="en-US" altLang="ja-JP" sz="2400" dirty="0" smtClean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フィルタ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6876256" y="980728"/>
            <a:ext cx="2088232" cy="1368152"/>
            <a:chOff x="6952674" y="980728"/>
            <a:chExt cx="2088232" cy="1368152"/>
          </a:xfrm>
        </p:grpSpPr>
        <p:sp>
          <p:nvSpPr>
            <p:cNvPr id="20" name="円形吹き出し 19"/>
            <p:cNvSpPr/>
            <p:nvPr/>
          </p:nvSpPr>
          <p:spPr>
            <a:xfrm>
              <a:off x="6952674" y="980728"/>
              <a:ext cx="2088232" cy="1368152"/>
            </a:xfrm>
            <a:prstGeom prst="wedgeEllipseCallout">
              <a:avLst>
                <a:gd name="adj1" fmla="val -18643"/>
                <a:gd name="adj2" fmla="val 6667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135015" y="1249305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+mn-ea"/>
                </a:rPr>
                <a:t>ディジタル</a:t>
              </a:r>
              <a:endParaRPr kumimoji="1" lang="en-US" altLang="ja-JP" sz="2400" dirty="0" smtClean="0">
                <a:latin typeface="+mn-ea"/>
              </a:endParaRPr>
            </a:p>
            <a:p>
              <a:pPr algn="ctr"/>
              <a:r>
                <a:rPr kumimoji="1" lang="ja-JP" altLang="en-US" sz="2400" dirty="0" smtClean="0">
                  <a:latin typeface="+mn-ea"/>
                </a:rPr>
                <a:t>フィルタ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443717" y="4015417"/>
            <a:ext cx="6512659" cy="1480198"/>
            <a:chOff x="1443717" y="4015417"/>
            <a:chExt cx="6512659" cy="1480198"/>
          </a:xfrm>
        </p:grpSpPr>
        <p:cxnSp>
          <p:nvCxnSpPr>
            <p:cNvPr id="16" name="直線コネクタ 15"/>
            <p:cNvCxnSpPr>
              <a:stCxn id="12" idx="5"/>
            </p:cNvCxnSpPr>
            <p:nvPr/>
          </p:nvCxnSpPr>
          <p:spPr>
            <a:xfrm>
              <a:off x="7956376" y="4015417"/>
              <a:ext cx="0" cy="11417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>
              <a:off x="1443717" y="5157192"/>
              <a:ext cx="651265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2940844" y="4818768"/>
              <a:ext cx="1072852" cy="6768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983399" y="497545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ｱｸﾁｭｴｰﾀ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04048" y="4653136"/>
            <a:ext cx="1512168" cy="1008112"/>
            <a:chOff x="5004048" y="4653136"/>
            <a:chExt cx="1512168" cy="1008112"/>
          </a:xfrm>
        </p:grpSpPr>
        <p:sp>
          <p:nvSpPr>
            <p:cNvPr id="23" name="角丸四角形 22"/>
            <p:cNvSpPr/>
            <p:nvPr/>
          </p:nvSpPr>
          <p:spPr>
            <a:xfrm>
              <a:off x="5004048" y="4653136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40786" y="492635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D/A</a:t>
              </a:r>
              <a:endParaRPr kumimoji="1" lang="ja-JP" altLang="en-US" sz="24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9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A/D</a:t>
            </a:r>
            <a:r>
              <a:rPr kumimoji="1" lang="ja-JP" altLang="en-US" dirty="0" smtClean="0">
                <a:latin typeface="+mn-ea"/>
                <a:ea typeface="+mn-ea"/>
              </a:rPr>
              <a:t>変換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量子化（縦軸の離散化）</a:t>
            </a:r>
            <a:endParaRPr lang="en-US" altLang="ja-JP" dirty="0" smtClean="0"/>
          </a:p>
          <a:p>
            <a:pPr lvl="1"/>
            <a:r>
              <a:rPr lang="ja-JP" altLang="en-US" dirty="0"/>
              <a:t>ビット数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量子化誤差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標本化（横軸の離散化）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標本化</a:t>
            </a:r>
            <a:r>
              <a:rPr kumimoji="1" lang="ja-JP" altLang="en-US" dirty="0" smtClean="0"/>
              <a:t>定理（サンプリング定理）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ナイキスト周波数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エイリアシング（折り返し雑音）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959428" y="2009290"/>
            <a:ext cx="2600372" cy="1711394"/>
            <a:chOff x="395536" y="2311970"/>
            <a:chExt cx="3579337" cy="2677319"/>
          </a:xfrm>
        </p:grpSpPr>
        <p:cxnSp>
          <p:nvCxnSpPr>
            <p:cNvPr id="5" name="直線矢印コネクタ 2"/>
            <p:cNvCxnSpPr>
              <a:cxnSpLocks noChangeShapeType="1"/>
            </p:cNvCxnSpPr>
            <p:nvPr/>
          </p:nvCxnSpPr>
          <p:spPr bwMode="auto">
            <a:xfrm>
              <a:off x="395536" y="4012631"/>
              <a:ext cx="3579337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フリーフォーム 16"/>
            <p:cNvSpPr>
              <a:spLocks/>
            </p:cNvSpPr>
            <p:nvPr/>
          </p:nvSpPr>
          <p:spPr bwMode="auto">
            <a:xfrm>
              <a:off x="395536" y="2803680"/>
              <a:ext cx="3454223" cy="1613123"/>
            </a:xfrm>
            <a:custGeom>
              <a:avLst/>
              <a:gdLst>
                <a:gd name="T0" fmla="*/ 0 w 2041525"/>
                <a:gd name="T1" fmla="*/ 27212 h 891422"/>
                <a:gd name="T2" fmla="*/ 151144 w 2041525"/>
                <a:gd name="T3" fmla="*/ 22537 h 891422"/>
                <a:gd name="T4" fmla="*/ 437497 w 2041525"/>
                <a:gd name="T5" fmla="*/ 29784 h 891422"/>
                <a:gd name="T6" fmla="*/ 724863 w 2041525"/>
                <a:gd name="T7" fmla="*/ 8 h 891422"/>
                <a:gd name="T8" fmla="*/ 946245 w 2041525"/>
                <a:gd name="T9" fmla="*/ 26875 h 891422"/>
                <a:gd name="T10" fmla="*/ 1065770 w 2041525"/>
                <a:gd name="T11" fmla="*/ 30815 h 891422"/>
                <a:gd name="T12" fmla="*/ 1225138 w 2041525"/>
                <a:gd name="T13" fmla="*/ 17755 h 891422"/>
                <a:gd name="T14" fmla="*/ 1412382 w 2041525"/>
                <a:gd name="T15" fmla="*/ 24510 h 891422"/>
                <a:gd name="T16" fmla="*/ 1601146 w 2041525"/>
                <a:gd name="T17" fmla="*/ 7397 h 891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1525" h="891422">
                  <a:moveTo>
                    <a:pt x="0" y="767394"/>
                  </a:moveTo>
                  <a:cubicBezTo>
                    <a:pt x="30427" y="746889"/>
                    <a:pt x="99742" y="623462"/>
                    <a:pt x="192713" y="635550"/>
                  </a:cubicBezTo>
                  <a:cubicBezTo>
                    <a:pt x="285684" y="647638"/>
                    <a:pt x="435907" y="945807"/>
                    <a:pt x="557826" y="839919"/>
                  </a:cubicBezTo>
                  <a:cubicBezTo>
                    <a:pt x="679745" y="734031"/>
                    <a:pt x="816117" y="13896"/>
                    <a:pt x="924229" y="221"/>
                  </a:cubicBezTo>
                  <a:cubicBezTo>
                    <a:pt x="1032341" y="-13454"/>
                    <a:pt x="1134055" y="613074"/>
                    <a:pt x="1206500" y="757869"/>
                  </a:cubicBezTo>
                  <a:cubicBezTo>
                    <a:pt x="1278945" y="902664"/>
                    <a:pt x="1299633" y="911857"/>
                    <a:pt x="1358900" y="868994"/>
                  </a:cubicBezTo>
                  <a:cubicBezTo>
                    <a:pt x="1418167" y="826131"/>
                    <a:pt x="1488443" y="530327"/>
                    <a:pt x="1562100" y="500694"/>
                  </a:cubicBezTo>
                  <a:cubicBezTo>
                    <a:pt x="1635757" y="471061"/>
                    <a:pt x="1720941" y="739878"/>
                    <a:pt x="1800845" y="691195"/>
                  </a:cubicBezTo>
                  <a:cubicBezTo>
                    <a:pt x="1880749" y="642512"/>
                    <a:pt x="1974718" y="309136"/>
                    <a:pt x="2041525" y="20859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7" name="直線矢印コネクタ 2"/>
            <p:cNvCxnSpPr>
              <a:cxnSpLocks noChangeShapeType="1"/>
            </p:cNvCxnSpPr>
            <p:nvPr/>
          </p:nvCxnSpPr>
          <p:spPr bwMode="auto">
            <a:xfrm flipV="1">
              <a:off x="755576" y="2311970"/>
              <a:ext cx="0" cy="267731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15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13028" r="17708" b="7166"/>
          <a:stretch/>
        </p:blipFill>
        <p:spPr bwMode="auto">
          <a:xfrm>
            <a:off x="1584021" y="1435100"/>
            <a:ext cx="4575479" cy="510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量子化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73600" y="4660900"/>
            <a:ext cx="3597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ビット数　：</a:t>
            </a:r>
            <a:r>
              <a:rPr lang="en-US" altLang="ja-JP" sz="2400" dirty="0" smtClean="0">
                <a:latin typeface="+mn-ea"/>
              </a:rPr>
              <a:t>4 bit</a:t>
            </a:r>
          </a:p>
          <a:p>
            <a:r>
              <a:rPr kumimoji="1" lang="ja-JP" altLang="en-US" sz="2400" dirty="0">
                <a:latin typeface="+mn-ea"/>
              </a:rPr>
              <a:t>量子化</a:t>
            </a:r>
            <a:r>
              <a:rPr kumimoji="1" lang="ja-JP" altLang="en-US" sz="2400" dirty="0" smtClean="0">
                <a:latin typeface="+mn-ea"/>
              </a:rPr>
              <a:t>誤差：</a:t>
            </a:r>
            <a:r>
              <a:rPr kumimoji="1" lang="en-US" altLang="ja-JP" sz="2400" dirty="0" smtClean="0">
                <a:latin typeface="+mn-ea"/>
              </a:rPr>
              <a:t>0.3125 V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191000" y="1435100"/>
            <a:ext cx="584200" cy="510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733800" y="1435100"/>
            <a:ext cx="584200" cy="510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224060" y="1435100"/>
            <a:ext cx="584200" cy="510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804960" y="1435100"/>
            <a:ext cx="584200" cy="510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775200" y="2286000"/>
            <a:ext cx="1384300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88115" y="5718061"/>
            <a:ext cx="396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以降の議論で</a:t>
            </a:r>
            <a:r>
              <a:rPr kumimoji="1" lang="ja-JP" altLang="en-US" dirty="0" smtClean="0"/>
              <a:t>は目的</a:t>
            </a:r>
            <a:r>
              <a:rPr kumimoji="1" lang="ja-JP" altLang="en-US" dirty="0" smtClean="0"/>
              <a:t>に対して十分な精度で量子化されていることを</a:t>
            </a:r>
            <a:r>
              <a:rPr kumimoji="1" lang="ja-JP" altLang="en-US" dirty="0" smtClean="0"/>
              <a:t>仮定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1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予備知識：デルタ関数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7544" y="4368800"/>
            <a:ext cx="8219256" cy="1757363"/>
          </a:xfrm>
        </p:spPr>
        <p:txBody>
          <a:bodyPr/>
          <a:lstStyle/>
          <a:p>
            <a:r>
              <a:rPr kumimoji="1" lang="ja-JP" altLang="en-US" dirty="0" smtClean="0"/>
              <a:t>一か所でのみ値を持つ</a:t>
            </a:r>
            <a:endParaRPr kumimoji="1" lang="en-US" altLang="ja-JP" dirty="0" smtClean="0"/>
          </a:p>
          <a:p>
            <a:r>
              <a:rPr lang="ja-JP" altLang="en-US" dirty="0" smtClean="0"/>
              <a:t>畳み込みにより関数の</a:t>
            </a:r>
            <a:r>
              <a:rPr lang="ja-JP" altLang="en-US" dirty="0"/>
              <a:t>位置</a:t>
            </a:r>
            <a:r>
              <a:rPr lang="ja-JP" altLang="en-US" dirty="0" smtClean="0"/>
              <a:t>を</a:t>
            </a:r>
            <a:r>
              <a:rPr lang="ja-JP" altLang="en-US" dirty="0"/>
              <a:t>移動</a:t>
            </a:r>
            <a:r>
              <a:rPr lang="ja-JP" altLang="en-US" dirty="0" smtClean="0"/>
              <a:t>させる</a:t>
            </a:r>
            <a:endParaRPr kumimoji="1" lang="ja-JP" altLang="en-US" dirty="0"/>
          </a:p>
        </p:txBody>
      </p:sp>
      <p:cxnSp>
        <p:nvCxnSpPr>
          <p:cNvPr id="6" name="直線矢印コネクタ 97"/>
          <p:cNvCxnSpPr>
            <a:cxnSpLocks noChangeShapeType="1"/>
          </p:cNvCxnSpPr>
          <p:nvPr/>
        </p:nvCxnSpPr>
        <p:spPr bwMode="auto">
          <a:xfrm flipV="1">
            <a:off x="4561852" y="2048747"/>
            <a:ext cx="0" cy="125980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矢印コネクタ 2"/>
          <p:cNvCxnSpPr>
            <a:cxnSpLocks noChangeShapeType="1"/>
          </p:cNvCxnSpPr>
          <p:nvPr/>
        </p:nvCxnSpPr>
        <p:spPr bwMode="auto">
          <a:xfrm>
            <a:off x="2273300" y="3308552"/>
            <a:ext cx="392429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矢印コネクタ 2"/>
          <p:cNvCxnSpPr>
            <a:cxnSpLocks noChangeShapeType="1"/>
          </p:cNvCxnSpPr>
          <p:nvPr/>
        </p:nvCxnSpPr>
        <p:spPr bwMode="auto">
          <a:xfrm flipV="1">
            <a:off x="3233410" y="1838289"/>
            <a:ext cx="0" cy="231460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グループ化 20"/>
          <p:cNvGrpSpPr/>
          <p:nvPr/>
        </p:nvGrpSpPr>
        <p:grpSpPr>
          <a:xfrm>
            <a:off x="2666525" y="2349500"/>
            <a:ext cx="1133667" cy="933643"/>
            <a:chOff x="2666525" y="2349500"/>
            <a:chExt cx="1133667" cy="933643"/>
          </a:xfrm>
        </p:grpSpPr>
        <p:sp>
          <p:nvSpPr>
            <p:cNvPr id="18" name="フリーフォーム 112"/>
            <p:cNvSpPr>
              <a:spLocks/>
            </p:cNvSpPr>
            <p:nvPr/>
          </p:nvSpPr>
          <p:spPr bwMode="auto">
            <a:xfrm>
              <a:off x="3227060" y="2349500"/>
              <a:ext cx="573132" cy="933643"/>
            </a:xfrm>
            <a:custGeom>
              <a:avLst/>
              <a:gdLst>
                <a:gd name="T0" fmla="*/ 0 w 1009071"/>
                <a:gd name="T1" fmla="*/ 0 h 1123758"/>
                <a:gd name="T2" fmla="*/ 349 w 1009071"/>
                <a:gd name="T3" fmla="*/ 28465 h 1123758"/>
                <a:gd name="T4" fmla="*/ 472 w 1009071"/>
                <a:gd name="T5" fmla="*/ 38657 h 1123758"/>
                <a:gd name="T6" fmla="*/ 709 w 1009071"/>
                <a:gd name="T7" fmla="*/ 42562 h 1123758"/>
                <a:gd name="T8" fmla="*/ 959 w 1009071"/>
                <a:gd name="T9" fmla="*/ 60348 h 1123758"/>
                <a:gd name="T10" fmla="*/ 1227 w 1009071"/>
                <a:gd name="T11" fmla="*/ 54411 h 1123758"/>
                <a:gd name="T12" fmla="*/ 1847 w 1009071"/>
                <a:gd name="T13" fmla="*/ 6617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フリーフォーム 113"/>
            <p:cNvSpPr>
              <a:spLocks/>
            </p:cNvSpPr>
            <p:nvPr/>
          </p:nvSpPr>
          <p:spPr bwMode="auto">
            <a:xfrm flipH="1">
              <a:off x="2666525" y="2349500"/>
              <a:ext cx="573132" cy="933643"/>
            </a:xfrm>
            <a:custGeom>
              <a:avLst/>
              <a:gdLst>
                <a:gd name="T0" fmla="*/ 0 w 1009071"/>
                <a:gd name="T1" fmla="*/ 0 h 1123758"/>
                <a:gd name="T2" fmla="*/ 349 w 1009071"/>
                <a:gd name="T3" fmla="*/ 28465 h 1123758"/>
                <a:gd name="T4" fmla="*/ 472 w 1009071"/>
                <a:gd name="T5" fmla="*/ 38657 h 1123758"/>
                <a:gd name="T6" fmla="*/ 708 w 1009071"/>
                <a:gd name="T7" fmla="*/ 42562 h 1123758"/>
                <a:gd name="T8" fmla="*/ 959 w 1009071"/>
                <a:gd name="T9" fmla="*/ 60348 h 1123758"/>
                <a:gd name="T10" fmla="*/ 1227 w 1009071"/>
                <a:gd name="T11" fmla="*/ 54411 h 1123758"/>
                <a:gd name="T12" fmla="*/ 1846 w 1009071"/>
                <a:gd name="T13" fmla="*/ 6617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994223" y="2349499"/>
            <a:ext cx="1133667" cy="933643"/>
            <a:chOff x="2666525" y="2349500"/>
            <a:chExt cx="1133667" cy="933643"/>
          </a:xfrm>
        </p:grpSpPr>
        <p:sp>
          <p:nvSpPr>
            <p:cNvPr id="23" name="フリーフォーム 112"/>
            <p:cNvSpPr>
              <a:spLocks/>
            </p:cNvSpPr>
            <p:nvPr/>
          </p:nvSpPr>
          <p:spPr bwMode="auto">
            <a:xfrm>
              <a:off x="3227060" y="2349500"/>
              <a:ext cx="573132" cy="933643"/>
            </a:xfrm>
            <a:custGeom>
              <a:avLst/>
              <a:gdLst>
                <a:gd name="T0" fmla="*/ 0 w 1009071"/>
                <a:gd name="T1" fmla="*/ 0 h 1123758"/>
                <a:gd name="T2" fmla="*/ 349 w 1009071"/>
                <a:gd name="T3" fmla="*/ 28465 h 1123758"/>
                <a:gd name="T4" fmla="*/ 472 w 1009071"/>
                <a:gd name="T5" fmla="*/ 38657 h 1123758"/>
                <a:gd name="T6" fmla="*/ 709 w 1009071"/>
                <a:gd name="T7" fmla="*/ 42562 h 1123758"/>
                <a:gd name="T8" fmla="*/ 959 w 1009071"/>
                <a:gd name="T9" fmla="*/ 60348 h 1123758"/>
                <a:gd name="T10" fmla="*/ 1227 w 1009071"/>
                <a:gd name="T11" fmla="*/ 54411 h 1123758"/>
                <a:gd name="T12" fmla="*/ 1847 w 1009071"/>
                <a:gd name="T13" fmla="*/ 6617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フリーフォーム 113"/>
            <p:cNvSpPr>
              <a:spLocks/>
            </p:cNvSpPr>
            <p:nvPr/>
          </p:nvSpPr>
          <p:spPr bwMode="auto">
            <a:xfrm flipH="1">
              <a:off x="2666525" y="2349500"/>
              <a:ext cx="573132" cy="933643"/>
            </a:xfrm>
            <a:custGeom>
              <a:avLst/>
              <a:gdLst>
                <a:gd name="T0" fmla="*/ 0 w 1009071"/>
                <a:gd name="T1" fmla="*/ 0 h 1123758"/>
                <a:gd name="T2" fmla="*/ 349 w 1009071"/>
                <a:gd name="T3" fmla="*/ 28465 h 1123758"/>
                <a:gd name="T4" fmla="*/ 472 w 1009071"/>
                <a:gd name="T5" fmla="*/ 38657 h 1123758"/>
                <a:gd name="T6" fmla="*/ 708 w 1009071"/>
                <a:gd name="T7" fmla="*/ 42562 h 1123758"/>
                <a:gd name="T8" fmla="*/ 959 w 1009071"/>
                <a:gd name="T9" fmla="*/ 60348 h 1123758"/>
                <a:gd name="T10" fmla="*/ 1227 w 1009071"/>
                <a:gd name="T11" fmla="*/ 54411 h 1123758"/>
                <a:gd name="T12" fmla="*/ 1846 w 1009071"/>
                <a:gd name="T13" fmla="*/ 6617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" name="テキスト ボックス 157"/>
          <p:cNvSpPr txBox="1">
            <a:spLocks noChangeArrowheads="1"/>
          </p:cNvSpPr>
          <p:nvPr/>
        </p:nvSpPr>
        <p:spPr bwMode="auto">
          <a:xfrm>
            <a:off x="3741142" y="2489603"/>
            <a:ext cx="660152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＊</a:t>
            </a:r>
            <a:endParaRPr kumimoji="1"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157"/>
          <p:cNvSpPr txBox="1">
            <a:spLocks noChangeArrowheads="1"/>
          </p:cNvSpPr>
          <p:nvPr/>
        </p:nvSpPr>
        <p:spPr bwMode="auto">
          <a:xfrm>
            <a:off x="4620063" y="1694804"/>
            <a:ext cx="66015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endParaRPr kumimoji="1" lang="ja-JP" altLang="en-US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標本化</a:t>
            </a:r>
            <a:endParaRPr kumimoji="1" lang="ja-JP" altLang="en-US" dirty="0"/>
          </a:p>
        </p:txBody>
      </p:sp>
      <p:cxnSp>
        <p:nvCxnSpPr>
          <p:cNvPr id="4" name="直線矢印コネクタ 2"/>
          <p:cNvCxnSpPr>
            <a:cxnSpLocks noChangeShapeType="1"/>
          </p:cNvCxnSpPr>
          <p:nvPr/>
        </p:nvCxnSpPr>
        <p:spPr bwMode="auto">
          <a:xfrm>
            <a:off x="885508" y="2975769"/>
            <a:ext cx="20891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 rot="16200000">
            <a:off x="-90013" y="2459829"/>
            <a:ext cx="1108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時間領域</a:t>
            </a:r>
          </a:p>
        </p:txBody>
      </p:sp>
      <p:sp>
        <p:nvSpPr>
          <p:cNvPr id="6" name="テキスト ボックス 54"/>
          <p:cNvSpPr txBox="1">
            <a:spLocks noChangeArrowheads="1"/>
          </p:cNvSpPr>
          <p:nvPr/>
        </p:nvSpPr>
        <p:spPr bwMode="auto">
          <a:xfrm>
            <a:off x="3054033" y="247094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tx1"/>
                </a:solidFill>
                <a:latin typeface="+mn-ea"/>
              </a:rPr>
              <a:t>×</a:t>
            </a:r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8" name="直線矢印コネクタ 58"/>
          <p:cNvCxnSpPr>
            <a:cxnSpLocks noChangeShapeType="1"/>
          </p:cNvCxnSpPr>
          <p:nvPr/>
        </p:nvCxnSpPr>
        <p:spPr bwMode="auto">
          <a:xfrm>
            <a:off x="3639820" y="2975769"/>
            <a:ext cx="20891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64"/>
          <p:cNvSpPr txBox="1">
            <a:spLocks noChangeArrowheads="1"/>
          </p:cNvSpPr>
          <p:nvPr/>
        </p:nvSpPr>
        <p:spPr bwMode="auto">
          <a:xfrm>
            <a:off x="1447483" y="1823244"/>
            <a:ext cx="8778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>
                <a:solidFill>
                  <a:schemeClr val="tx1"/>
                </a:solidFill>
              </a:rPr>
              <a:t>元信号</a:t>
            </a:r>
          </a:p>
        </p:txBody>
      </p:sp>
      <p:sp>
        <p:nvSpPr>
          <p:cNvPr id="12" name="テキスト ボックス 66"/>
          <p:cNvSpPr txBox="1">
            <a:spLocks noChangeArrowheads="1"/>
          </p:cNvSpPr>
          <p:nvPr/>
        </p:nvSpPr>
        <p:spPr bwMode="auto">
          <a:xfrm>
            <a:off x="4216083" y="1834356"/>
            <a:ext cx="8778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>
                <a:solidFill>
                  <a:schemeClr val="tx1"/>
                </a:solidFill>
              </a:rPr>
              <a:t>標本化</a:t>
            </a:r>
          </a:p>
        </p:txBody>
      </p:sp>
      <p:sp>
        <p:nvSpPr>
          <p:cNvPr id="13" name="フリーフォーム 16"/>
          <p:cNvSpPr>
            <a:spLocks/>
          </p:cNvSpPr>
          <p:nvPr/>
        </p:nvSpPr>
        <p:spPr bwMode="auto">
          <a:xfrm>
            <a:off x="956945" y="2399506"/>
            <a:ext cx="1944688" cy="457200"/>
          </a:xfrm>
          <a:custGeom>
            <a:avLst/>
            <a:gdLst>
              <a:gd name="T0" fmla="*/ 0 w 2041525"/>
              <a:gd name="T1" fmla="*/ 7158 h 891422"/>
              <a:gd name="T2" fmla="*/ 137146 w 2041525"/>
              <a:gd name="T3" fmla="*/ 5928 h 891422"/>
              <a:gd name="T4" fmla="*/ 396977 w 2041525"/>
              <a:gd name="T5" fmla="*/ 7835 h 891422"/>
              <a:gd name="T6" fmla="*/ 657728 w 2041525"/>
              <a:gd name="T7" fmla="*/ 2 h 891422"/>
              <a:gd name="T8" fmla="*/ 858606 w 2041525"/>
              <a:gd name="T9" fmla="*/ 7070 h 891422"/>
              <a:gd name="T10" fmla="*/ 967062 w 2041525"/>
              <a:gd name="T11" fmla="*/ 8106 h 891422"/>
              <a:gd name="T12" fmla="*/ 1111669 w 2041525"/>
              <a:gd name="T13" fmla="*/ 4670 h 891422"/>
              <a:gd name="T14" fmla="*/ 1281571 w 2041525"/>
              <a:gd name="T15" fmla="*/ 6448 h 891422"/>
              <a:gd name="T16" fmla="*/ 1452852 w 2041525"/>
              <a:gd name="T17" fmla="*/ 1946 h 891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41525" h="891422">
                <a:moveTo>
                  <a:pt x="0" y="767394"/>
                </a:moveTo>
                <a:cubicBezTo>
                  <a:pt x="30427" y="746889"/>
                  <a:pt x="99742" y="623462"/>
                  <a:pt x="192713" y="635550"/>
                </a:cubicBezTo>
                <a:cubicBezTo>
                  <a:pt x="285684" y="647638"/>
                  <a:pt x="435907" y="945807"/>
                  <a:pt x="557826" y="839919"/>
                </a:cubicBezTo>
                <a:cubicBezTo>
                  <a:pt x="679745" y="734031"/>
                  <a:pt x="816117" y="13896"/>
                  <a:pt x="924229" y="221"/>
                </a:cubicBezTo>
                <a:cubicBezTo>
                  <a:pt x="1032341" y="-13454"/>
                  <a:pt x="1134055" y="613074"/>
                  <a:pt x="1206500" y="757869"/>
                </a:cubicBezTo>
                <a:cubicBezTo>
                  <a:pt x="1278945" y="902664"/>
                  <a:pt x="1299633" y="911857"/>
                  <a:pt x="1358900" y="868994"/>
                </a:cubicBezTo>
                <a:cubicBezTo>
                  <a:pt x="1418167" y="826131"/>
                  <a:pt x="1488443" y="530327"/>
                  <a:pt x="1562100" y="500694"/>
                </a:cubicBezTo>
                <a:cubicBezTo>
                  <a:pt x="1635757" y="471061"/>
                  <a:pt x="1720941" y="739878"/>
                  <a:pt x="1800845" y="691195"/>
                </a:cubicBezTo>
                <a:cubicBezTo>
                  <a:pt x="1880749" y="642512"/>
                  <a:pt x="1974718" y="309136"/>
                  <a:pt x="2041525" y="20859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15" name="直線矢印コネクタ 19"/>
          <p:cNvCxnSpPr>
            <a:cxnSpLocks noChangeShapeType="1"/>
          </p:cNvCxnSpPr>
          <p:nvPr/>
        </p:nvCxnSpPr>
        <p:spPr bwMode="auto">
          <a:xfrm flipV="1">
            <a:off x="3928745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矢印コネクタ 75"/>
          <p:cNvCxnSpPr>
            <a:cxnSpLocks noChangeShapeType="1"/>
          </p:cNvCxnSpPr>
          <p:nvPr/>
        </p:nvCxnSpPr>
        <p:spPr bwMode="auto">
          <a:xfrm flipV="1">
            <a:off x="4289108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矢印コネクタ 76"/>
          <p:cNvCxnSpPr>
            <a:cxnSpLocks noChangeShapeType="1"/>
          </p:cNvCxnSpPr>
          <p:nvPr/>
        </p:nvCxnSpPr>
        <p:spPr bwMode="auto">
          <a:xfrm flipV="1">
            <a:off x="4649470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矢印コネクタ 77"/>
          <p:cNvCxnSpPr>
            <a:cxnSpLocks noChangeShapeType="1"/>
          </p:cNvCxnSpPr>
          <p:nvPr/>
        </p:nvCxnSpPr>
        <p:spPr bwMode="auto">
          <a:xfrm flipV="1">
            <a:off x="5008245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矢印コネクタ 78"/>
          <p:cNvCxnSpPr>
            <a:cxnSpLocks noChangeShapeType="1"/>
          </p:cNvCxnSpPr>
          <p:nvPr/>
        </p:nvCxnSpPr>
        <p:spPr bwMode="auto">
          <a:xfrm flipV="1">
            <a:off x="5368608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矢印コネクタ 38"/>
          <p:cNvCxnSpPr>
            <a:cxnSpLocks noChangeShapeType="1"/>
          </p:cNvCxnSpPr>
          <p:nvPr/>
        </p:nvCxnSpPr>
        <p:spPr bwMode="auto">
          <a:xfrm>
            <a:off x="4084320" y="3128169"/>
            <a:ext cx="2174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テキスト ボックス 145"/>
          <p:cNvSpPr txBox="1">
            <a:spLocks noChangeArrowheads="1"/>
          </p:cNvSpPr>
          <p:nvPr/>
        </p:nvSpPr>
        <p:spPr bwMode="auto">
          <a:xfrm>
            <a:off x="3952558" y="3198019"/>
            <a:ext cx="4492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l-GR" altLang="ja-JP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kumimoji="1" lang="en-US" altLang="ja-JP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線矢印コネクタ 19"/>
          <p:cNvCxnSpPr>
            <a:cxnSpLocks noChangeShapeType="1"/>
          </p:cNvCxnSpPr>
          <p:nvPr/>
        </p:nvCxnSpPr>
        <p:spPr bwMode="auto">
          <a:xfrm flipV="1">
            <a:off x="4106545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矢印コネクタ 75"/>
          <p:cNvCxnSpPr>
            <a:cxnSpLocks noChangeShapeType="1"/>
          </p:cNvCxnSpPr>
          <p:nvPr/>
        </p:nvCxnSpPr>
        <p:spPr bwMode="auto">
          <a:xfrm flipV="1">
            <a:off x="4466908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76"/>
          <p:cNvCxnSpPr>
            <a:cxnSpLocks noChangeShapeType="1"/>
          </p:cNvCxnSpPr>
          <p:nvPr/>
        </p:nvCxnSpPr>
        <p:spPr bwMode="auto">
          <a:xfrm flipV="1">
            <a:off x="4827270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77"/>
          <p:cNvCxnSpPr>
            <a:cxnSpLocks noChangeShapeType="1"/>
          </p:cNvCxnSpPr>
          <p:nvPr/>
        </p:nvCxnSpPr>
        <p:spPr bwMode="auto">
          <a:xfrm flipV="1">
            <a:off x="5186045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矢印コネクタ 78"/>
          <p:cNvCxnSpPr>
            <a:cxnSpLocks noChangeShapeType="1"/>
          </p:cNvCxnSpPr>
          <p:nvPr/>
        </p:nvCxnSpPr>
        <p:spPr bwMode="auto">
          <a:xfrm flipV="1">
            <a:off x="5546408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矢印コネクタ 19"/>
          <p:cNvCxnSpPr>
            <a:cxnSpLocks noChangeShapeType="1"/>
          </p:cNvCxnSpPr>
          <p:nvPr/>
        </p:nvCxnSpPr>
        <p:spPr bwMode="auto">
          <a:xfrm flipV="1">
            <a:off x="3746183" y="239950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角丸四角形 2088"/>
          <p:cNvSpPr>
            <a:spLocks noChangeArrowheads="1"/>
          </p:cNvSpPr>
          <p:nvPr/>
        </p:nvSpPr>
        <p:spPr bwMode="auto">
          <a:xfrm>
            <a:off x="720408" y="1586707"/>
            <a:ext cx="7993062" cy="2093754"/>
          </a:xfrm>
          <a:prstGeom prst="roundRect">
            <a:avLst>
              <a:gd name="adj" fmla="val 788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テキスト ボックス 157"/>
          <p:cNvSpPr txBox="1">
            <a:spLocks noChangeArrowheads="1"/>
          </p:cNvSpPr>
          <p:nvPr/>
        </p:nvSpPr>
        <p:spPr bwMode="auto">
          <a:xfrm>
            <a:off x="2903220" y="2902744"/>
            <a:ext cx="2682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フリーフォーム 16"/>
          <p:cNvSpPr>
            <a:spLocks/>
          </p:cNvSpPr>
          <p:nvPr/>
        </p:nvSpPr>
        <p:spPr bwMode="auto">
          <a:xfrm>
            <a:off x="6535421" y="2397601"/>
            <a:ext cx="1944687" cy="457200"/>
          </a:xfrm>
          <a:custGeom>
            <a:avLst/>
            <a:gdLst>
              <a:gd name="T0" fmla="*/ 0 w 2041525"/>
              <a:gd name="T1" fmla="*/ 7165 h 891422"/>
              <a:gd name="T2" fmla="*/ 137144 w 2041525"/>
              <a:gd name="T3" fmla="*/ 5934 h 891422"/>
              <a:gd name="T4" fmla="*/ 396976 w 2041525"/>
              <a:gd name="T5" fmla="*/ 7842 h 891422"/>
              <a:gd name="T6" fmla="*/ 657725 w 2041525"/>
              <a:gd name="T7" fmla="*/ 2 h 891422"/>
              <a:gd name="T8" fmla="*/ 858603 w 2041525"/>
              <a:gd name="T9" fmla="*/ 7075 h 891422"/>
              <a:gd name="T10" fmla="*/ 967058 w 2041525"/>
              <a:gd name="T11" fmla="*/ 8113 h 891422"/>
              <a:gd name="T12" fmla="*/ 1111666 w 2041525"/>
              <a:gd name="T13" fmla="*/ 4674 h 891422"/>
              <a:gd name="T14" fmla="*/ 1281568 w 2041525"/>
              <a:gd name="T15" fmla="*/ 6453 h 891422"/>
              <a:gd name="T16" fmla="*/ 1452847 w 2041525"/>
              <a:gd name="T17" fmla="*/ 1947 h 891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41525" h="891422">
                <a:moveTo>
                  <a:pt x="0" y="767394"/>
                </a:moveTo>
                <a:cubicBezTo>
                  <a:pt x="30427" y="746889"/>
                  <a:pt x="99742" y="623462"/>
                  <a:pt x="192713" y="635550"/>
                </a:cubicBezTo>
                <a:cubicBezTo>
                  <a:pt x="285684" y="647638"/>
                  <a:pt x="435907" y="945807"/>
                  <a:pt x="557826" y="839919"/>
                </a:cubicBezTo>
                <a:cubicBezTo>
                  <a:pt x="679745" y="734031"/>
                  <a:pt x="816117" y="13896"/>
                  <a:pt x="924229" y="221"/>
                </a:cubicBezTo>
                <a:cubicBezTo>
                  <a:pt x="1032341" y="-13454"/>
                  <a:pt x="1134055" y="613074"/>
                  <a:pt x="1206500" y="757869"/>
                </a:cubicBezTo>
                <a:cubicBezTo>
                  <a:pt x="1278945" y="902664"/>
                  <a:pt x="1299633" y="911857"/>
                  <a:pt x="1358900" y="868994"/>
                </a:cubicBezTo>
                <a:cubicBezTo>
                  <a:pt x="1418167" y="826131"/>
                  <a:pt x="1488443" y="530327"/>
                  <a:pt x="1562100" y="500694"/>
                </a:cubicBezTo>
                <a:cubicBezTo>
                  <a:pt x="1635757" y="471061"/>
                  <a:pt x="1720941" y="739878"/>
                  <a:pt x="1800845" y="691195"/>
                </a:cubicBezTo>
                <a:cubicBezTo>
                  <a:pt x="1880749" y="642512"/>
                  <a:pt x="1974718" y="309136"/>
                  <a:pt x="2041525" y="208594"/>
                </a:cubicBezTo>
              </a:path>
            </a:pathLst>
          </a:cu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5" name="グループ化 134"/>
          <p:cNvGrpSpPr/>
          <p:nvPr/>
        </p:nvGrpSpPr>
        <p:grpSpPr>
          <a:xfrm>
            <a:off x="5822633" y="2157888"/>
            <a:ext cx="2739231" cy="836276"/>
            <a:chOff x="5924233" y="2260758"/>
            <a:chExt cx="2739231" cy="836276"/>
          </a:xfrm>
        </p:grpSpPr>
        <p:sp>
          <p:nvSpPr>
            <p:cNvPr id="30" name="テキスト ボックス 115"/>
            <p:cNvSpPr txBox="1">
              <a:spLocks noChangeArrowheads="1"/>
            </p:cNvSpPr>
            <p:nvPr/>
          </p:nvSpPr>
          <p:spPr bwMode="auto">
            <a:xfrm>
              <a:off x="5924233" y="2573814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tx1"/>
                  </a:solidFill>
                  <a:latin typeface="+mn-ea"/>
                </a:rPr>
                <a:t>＝</a:t>
              </a:r>
              <a:endParaRPr kumimoji="1" lang="ja-JP" altLang="en-US" sz="2800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35" name="直線矢印コネクタ 38"/>
            <p:cNvCxnSpPr>
              <a:cxnSpLocks noChangeShapeType="1"/>
            </p:cNvCxnSpPr>
            <p:nvPr/>
          </p:nvCxnSpPr>
          <p:spPr bwMode="auto">
            <a:xfrm>
              <a:off x="8072121" y="2644933"/>
              <a:ext cx="219075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テキスト ボックス 141"/>
            <p:cNvSpPr txBox="1">
              <a:spLocks noChangeArrowheads="1"/>
            </p:cNvSpPr>
            <p:nvPr/>
          </p:nvSpPr>
          <p:spPr bwMode="auto">
            <a:xfrm>
              <a:off x="7968933" y="2260758"/>
              <a:ext cx="449263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l-GR" altLang="ja-JP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1" lang="en-US" altLang="ja-JP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1" lang="ja-JP" altLang="en-US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7194233" y="2905283"/>
              <a:ext cx="0" cy="18256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線矢印コネクタ 75"/>
            <p:cNvCxnSpPr>
              <a:cxnSpLocks noChangeShapeType="1"/>
            </p:cNvCxnSpPr>
            <p:nvPr/>
          </p:nvCxnSpPr>
          <p:spPr bwMode="auto">
            <a:xfrm flipV="1">
              <a:off x="7551421" y="2495708"/>
              <a:ext cx="0" cy="59372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矢印コネクタ 76"/>
            <p:cNvCxnSpPr>
              <a:cxnSpLocks noChangeShapeType="1"/>
            </p:cNvCxnSpPr>
            <p:nvPr/>
          </p:nvCxnSpPr>
          <p:spPr bwMode="auto">
            <a:xfrm flipV="1">
              <a:off x="7913371" y="2946558"/>
              <a:ext cx="0" cy="1428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線矢印コネクタ 77"/>
            <p:cNvCxnSpPr>
              <a:cxnSpLocks noChangeShapeType="1"/>
            </p:cNvCxnSpPr>
            <p:nvPr/>
          </p:nvCxnSpPr>
          <p:spPr bwMode="auto">
            <a:xfrm flipV="1">
              <a:off x="8270558" y="2822733"/>
              <a:ext cx="0" cy="2667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7368858" y="2644933"/>
              <a:ext cx="0" cy="4445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線矢印コネクタ 75"/>
            <p:cNvCxnSpPr>
              <a:cxnSpLocks noChangeShapeType="1"/>
            </p:cNvCxnSpPr>
            <p:nvPr/>
          </p:nvCxnSpPr>
          <p:spPr bwMode="auto">
            <a:xfrm flipV="1">
              <a:off x="7730808" y="2776696"/>
              <a:ext cx="0" cy="3095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線矢印コネクタ 76"/>
            <p:cNvCxnSpPr>
              <a:cxnSpLocks noChangeShapeType="1"/>
            </p:cNvCxnSpPr>
            <p:nvPr/>
          </p:nvCxnSpPr>
          <p:spPr bwMode="auto">
            <a:xfrm flipV="1">
              <a:off x="8091171" y="2767171"/>
              <a:ext cx="0" cy="3222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7010083" y="2900521"/>
              <a:ext cx="0" cy="18891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線矢印コネクタ 2"/>
            <p:cNvCxnSpPr>
              <a:cxnSpLocks noChangeShapeType="1"/>
            </p:cNvCxnSpPr>
            <p:nvPr/>
          </p:nvCxnSpPr>
          <p:spPr bwMode="auto">
            <a:xfrm>
              <a:off x="6574314" y="3083877"/>
              <a:ext cx="208915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6831486" y="2822733"/>
              <a:ext cx="0" cy="25241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線矢印コネクタ 78"/>
            <p:cNvCxnSpPr>
              <a:cxnSpLocks noChangeShapeType="1"/>
            </p:cNvCxnSpPr>
            <p:nvPr/>
          </p:nvCxnSpPr>
          <p:spPr bwMode="auto">
            <a:xfrm flipV="1">
              <a:off x="8449149" y="2776696"/>
              <a:ext cx="0" cy="29845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線矢印コネクタ 19"/>
            <p:cNvCxnSpPr>
              <a:cxnSpLocks noChangeShapeType="1"/>
            </p:cNvCxnSpPr>
            <p:nvPr/>
          </p:nvCxnSpPr>
          <p:spPr bwMode="auto">
            <a:xfrm flipV="1">
              <a:off x="6648924" y="2900521"/>
              <a:ext cx="0" cy="174629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3" name="直線矢印コネクタ 2"/>
          <p:cNvCxnSpPr>
            <a:cxnSpLocks noChangeShapeType="1"/>
          </p:cNvCxnSpPr>
          <p:nvPr/>
        </p:nvCxnSpPr>
        <p:spPr bwMode="auto">
          <a:xfrm>
            <a:off x="889318" y="5597049"/>
            <a:ext cx="20891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テキスト ボックス 63"/>
          <p:cNvSpPr txBox="1">
            <a:spLocks noChangeArrowheads="1"/>
          </p:cNvSpPr>
          <p:nvPr/>
        </p:nvSpPr>
        <p:spPr bwMode="auto">
          <a:xfrm rot="16200000">
            <a:off x="-201579" y="5071862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周波数領域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5" name="テキスト ボックス 54"/>
          <p:cNvSpPr txBox="1">
            <a:spLocks noChangeArrowheads="1"/>
          </p:cNvSpPr>
          <p:nvPr/>
        </p:nvSpPr>
        <p:spPr bwMode="auto">
          <a:xfrm>
            <a:off x="3057843" y="509222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+mn-ea"/>
              </a:rPr>
              <a:t>＊</a:t>
            </a:r>
            <a:endParaRPr lang="en-US" altLang="ja-JP" sz="2800" dirty="0" smtClean="0">
              <a:latin typeface="+mn-ea"/>
            </a:endParaRPr>
          </a:p>
        </p:txBody>
      </p:sp>
      <p:cxnSp>
        <p:nvCxnSpPr>
          <p:cNvPr id="66" name="直線矢印コネクタ 58"/>
          <p:cNvCxnSpPr>
            <a:cxnSpLocks noChangeShapeType="1"/>
          </p:cNvCxnSpPr>
          <p:nvPr/>
        </p:nvCxnSpPr>
        <p:spPr bwMode="auto">
          <a:xfrm>
            <a:off x="3643630" y="5597049"/>
            <a:ext cx="20891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テキスト ボックス 64"/>
          <p:cNvSpPr txBox="1">
            <a:spLocks noChangeArrowheads="1"/>
          </p:cNvSpPr>
          <p:nvPr/>
        </p:nvSpPr>
        <p:spPr bwMode="auto">
          <a:xfrm>
            <a:off x="1451293" y="4444524"/>
            <a:ext cx="8778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>
                <a:solidFill>
                  <a:schemeClr val="tx1"/>
                </a:solidFill>
              </a:rPr>
              <a:t>元信号</a:t>
            </a:r>
          </a:p>
        </p:txBody>
      </p:sp>
      <p:sp>
        <p:nvSpPr>
          <p:cNvPr id="68" name="テキスト ボックス 66"/>
          <p:cNvSpPr txBox="1">
            <a:spLocks noChangeArrowheads="1"/>
          </p:cNvSpPr>
          <p:nvPr/>
        </p:nvSpPr>
        <p:spPr bwMode="auto">
          <a:xfrm>
            <a:off x="4219893" y="4455636"/>
            <a:ext cx="8778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ja-JP" altLang="en-US">
                <a:solidFill>
                  <a:schemeClr val="tx1"/>
                </a:solidFill>
              </a:rPr>
              <a:t>標本化</a:t>
            </a:r>
          </a:p>
        </p:txBody>
      </p:sp>
      <p:cxnSp>
        <p:nvCxnSpPr>
          <p:cNvPr id="70" name="直線矢印コネクタ 19"/>
          <p:cNvCxnSpPr>
            <a:cxnSpLocks noChangeShapeType="1"/>
          </p:cNvCxnSpPr>
          <p:nvPr/>
        </p:nvCxnSpPr>
        <p:spPr bwMode="auto">
          <a:xfrm flipV="1">
            <a:off x="3932555" y="502078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線矢印コネクタ 76"/>
          <p:cNvCxnSpPr>
            <a:cxnSpLocks noChangeShapeType="1"/>
          </p:cNvCxnSpPr>
          <p:nvPr/>
        </p:nvCxnSpPr>
        <p:spPr bwMode="auto">
          <a:xfrm flipV="1">
            <a:off x="4653280" y="502078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直線矢印コネクタ 78"/>
          <p:cNvCxnSpPr>
            <a:cxnSpLocks noChangeShapeType="1"/>
          </p:cNvCxnSpPr>
          <p:nvPr/>
        </p:nvCxnSpPr>
        <p:spPr bwMode="auto">
          <a:xfrm flipV="1">
            <a:off x="5372418" y="5020786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角丸四角形 2088"/>
          <p:cNvSpPr>
            <a:spLocks noChangeArrowheads="1"/>
          </p:cNvSpPr>
          <p:nvPr/>
        </p:nvSpPr>
        <p:spPr bwMode="auto">
          <a:xfrm>
            <a:off x="724218" y="4207987"/>
            <a:ext cx="7993062" cy="2093754"/>
          </a:xfrm>
          <a:prstGeom prst="roundRect">
            <a:avLst>
              <a:gd name="adj" fmla="val 788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" name="フリーフォーム 112"/>
          <p:cNvSpPr>
            <a:spLocks/>
          </p:cNvSpPr>
          <p:nvPr/>
        </p:nvSpPr>
        <p:spPr bwMode="auto">
          <a:xfrm>
            <a:off x="1892618" y="4937608"/>
            <a:ext cx="288925" cy="658812"/>
          </a:xfrm>
          <a:custGeom>
            <a:avLst/>
            <a:gdLst>
              <a:gd name="T0" fmla="*/ 0 w 1009071"/>
              <a:gd name="T1" fmla="*/ 0 h 1123758"/>
              <a:gd name="T2" fmla="*/ 29 w 1009071"/>
              <a:gd name="T3" fmla="*/ 9783 h 1123758"/>
              <a:gd name="T4" fmla="*/ 39 w 1009071"/>
              <a:gd name="T5" fmla="*/ 13286 h 1123758"/>
              <a:gd name="T6" fmla="*/ 58 w 1009071"/>
              <a:gd name="T7" fmla="*/ 14628 h 1123758"/>
              <a:gd name="T8" fmla="*/ 79 w 1009071"/>
              <a:gd name="T9" fmla="*/ 20741 h 1123758"/>
              <a:gd name="T10" fmla="*/ 101 w 1009071"/>
              <a:gd name="T11" fmla="*/ 18701 h 1123758"/>
              <a:gd name="T12" fmla="*/ 151 w 1009071"/>
              <a:gd name="T13" fmla="*/ 22743 h 11237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9071" h="1123758">
                <a:moveTo>
                  <a:pt x="0" y="0"/>
                </a:moveTo>
                <a:cubicBezTo>
                  <a:pt x="91933" y="500"/>
                  <a:pt x="158386" y="362161"/>
                  <a:pt x="190853" y="483396"/>
                </a:cubicBezTo>
                <a:cubicBezTo>
                  <a:pt x="223320" y="604631"/>
                  <a:pt x="225396" y="616569"/>
                  <a:pt x="258119" y="656466"/>
                </a:cubicBezTo>
                <a:cubicBezTo>
                  <a:pt x="290842" y="696363"/>
                  <a:pt x="342864" y="661386"/>
                  <a:pt x="387193" y="722780"/>
                </a:cubicBezTo>
                <a:cubicBezTo>
                  <a:pt x="431522" y="784174"/>
                  <a:pt x="435183" y="969511"/>
                  <a:pt x="524093" y="1024831"/>
                </a:cubicBezTo>
                <a:cubicBezTo>
                  <a:pt x="586343" y="1050279"/>
                  <a:pt x="613217" y="901301"/>
                  <a:pt x="670719" y="924012"/>
                </a:cubicBezTo>
                <a:cubicBezTo>
                  <a:pt x="757703" y="942921"/>
                  <a:pt x="816605" y="1095447"/>
                  <a:pt x="1009071" y="112375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" name="フリーフォーム 113"/>
          <p:cNvSpPr>
            <a:spLocks/>
          </p:cNvSpPr>
          <p:nvPr/>
        </p:nvSpPr>
        <p:spPr bwMode="auto">
          <a:xfrm flipH="1">
            <a:off x="1610043" y="4937608"/>
            <a:ext cx="288925" cy="658812"/>
          </a:xfrm>
          <a:custGeom>
            <a:avLst/>
            <a:gdLst>
              <a:gd name="T0" fmla="*/ 0 w 1009071"/>
              <a:gd name="T1" fmla="*/ 0 h 1123758"/>
              <a:gd name="T2" fmla="*/ 29 w 1009071"/>
              <a:gd name="T3" fmla="*/ 9783 h 1123758"/>
              <a:gd name="T4" fmla="*/ 39 w 1009071"/>
              <a:gd name="T5" fmla="*/ 13286 h 1123758"/>
              <a:gd name="T6" fmla="*/ 58 w 1009071"/>
              <a:gd name="T7" fmla="*/ 14628 h 1123758"/>
              <a:gd name="T8" fmla="*/ 79 w 1009071"/>
              <a:gd name="T9" fmla="*/ 20741 h 1123758"/>
              <a:gd name="T10" fmla="*/ 101 w 1009071"/>
              <a:gd name="T11" fmla="*/ 18701 h 1123758"/>
              <a:gd name="T12" fmla="*/ 151 w 1009071"/>
              <a:gd name="T13" fmla="*/ 22743 h 11237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9071" h="1123758">
                <a:moveTo>
                  <a:pt x="0" y="0"/>
                </a:moveTo>
                <a:cubicBezTo>
                  <a:pt x="91933" y="500"/>
                  <a:pt x="158386" y="362161"/>
                  <a:pt x="190853" y="483396"/>
                </a:cubicBezTo>
                <a:cubicBezTo>
                  <a:pt x="223320" y="604631"/>
                  <a:pt x="225396" y="616569"/>
                  <a:pt x="258119" y="656466"/>
                </a:cubicBezTo>
                <a:cubicBezTo>
                  <a:pt x="290842" y="696363"/>
                  <a:pt x="342864" y="661386"/>
                  <a:pt x="387193" y="722780"/>
                </a:cubicBezTo>
                <a:cubicBezTo>
                  <a:pt x="431522" y="784174"/>
                  <a:pt x="435183" y="969511"/>
                  <a:pt x="524093" y="1024831"/>
                </a:cubicBezTo>
                <a:cubicBezTo>
                  <a:pt x="586343" y="1050279"/>
                  <a:pt x="613217" y="901301"/>
                  <a:pt x="670719" y="924012"/>
                </a:cubicBezTo>
                <a:cubicBezTo>
                  <a:pt x="757703" y="942921"/>
                  <a:pt x="816605" y="1095447"/>
                  <a:pt x="1009071" y="112375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5" name="テキスト ボックス 157"/>
          <p:cNvSpPr txBox="1">
            <a:spLocks noChangeArrowheads="1"/>
          </p:cNvSpPr>
          <p:nvPr/>
        </p:nvSpPr>
        <p:spPr bwMode="auto">
          <a:xfrm>
            <a:off x="2905443" y="5515458"/>
            <a:ext cx="4032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l-GR" altLang="ja-JP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直線矢印コネクタ 146"/>
          <p:cNvCxnSpPr>
            <a:cxnSpLocks noChangeShapeType="1"/>
          </p:cNvCxnSpPr>
          <p:nvPr/>
        </p:nvCxnSpPr>
        <p:spPr bwMode="auto">
          <a:xfrm>
            <a:off x="3911918" y="5749449"/>
            <a:ext cx="7556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テキスト ボックス 147"/>
          <p:cNvSpPr txBox="1">
            <a:spLocks noChangeArrowheads="1"/>
          </p:cNvSpPr>
          <p:nvPr/>
        </p:nvSpPr>
        <p:spPr bwMode="auto">
          <a:xfrm>
            <a:off x="3891281" y="5805012"/>
            <a:ext cx="7715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l-GR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1"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l-GR" altLang="ja-JP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kumimoji="1" lang="en-US" altLang="ja-JP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4" name="グループ化 133"/>
          <p:cNvGrpSpPr/>
          <p:nvPr/>
        </p:nvGrpSpPr>
        <p:grpSpPr>
          <a:xfrm>
            <a:off x="5826443" y="4926807"/>
            <a:ext cx="2739232" cy="1233487"/>
            <a:chOff x="5928043" y="4926807"/>
            <a:chExt cx="2739232" cy="1233487"/>
          </a:xfrm>
        </p:grpSpPr>
        <p:sp>
          <p:nvSpPr>
            <p:cNvPr id="83" name="テキスト ボックス 115"/>
            <p:cNvSpPr txBox="1">
              <a:spLocks noChangeArrowheads="1"/>
            </p:cNvSpPr>
            <p:nvPr/>
          </p:nvSpPr>
          <p:spPr bwMode="auto">
            <a:xfrm>
              <a:off x="5928043" y="5092224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tx1"/>
                  </a:solidFill>
                  <a:latin typeface="+mn-ea"/>
                </a:rPr>
                <a:t>＝</a:t>
              </a:r>
              <a:endParaRPr kumimoji="1" lang="ja-JP" altLang="en-US" sz="2800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97" name="直線矢印コネクタ 2"/>
            <p:cNvCxnSpPr>
              <a:cxnSpLocks noChangeShapeType="1"/>
            </p:cNvCxnSpPr>
            <p:nvPr/>
          </p:nvCxnSpPr>
          <p:spPr bwMode="auto">
            <a:xfrm>
              <a:off x="6578124" y="5599112"/>
              <a:ext cx="208915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" name="フリーフォーム 122"/>
            <p:cNvSpPr>
              <a:spLocks/>
            </p:cNvSpPr>
            <p:nvPr/>
          </p:nvSpPr>
          <p:spPr bwMode="auto">
            <a:xfrm>
              <a:off x="6862288" y="4926807"/>
              <a:ext cx="357187" cy="658812"/>
            </a:xfrm>
            <a:custGeom>
              <a:avLst/>
              <a:gdLst>
                <a:gd name="T0" fmla="*/ 0 w 1009071"/>
                <a:gd name="T1" fmla="*/ 0 h 1123758"/>
                <a:gd name="T2" fmla="*/ 126 w 1009071"/>
                <a:gd name="T3" fmla="*/ 9783 h 1123758"/>
                <a:gd name="T4" fmla="*/ 171 w 1009071"/>
                <a:gd name="T5" fmla="*/ 13286 h 1123758"/>
                <a:gd name="T6" fmla="*/ 257 w 1009071"/>
                <a:gd name="T7" fmla="*/ 14628 h 1123758"/>
                <a:gd name="T8" fmla="*/ 347 w 1009071"/>
                <a:gd name="T9" fmla="*/ 20741 h 1123758"/>
                <a:gd name="T10" fmla="*/ 445 w 1009071"/>
                <a:gd name="T11" fmla="*/ 18700 h 1123758"/>
                <a:gd name="T12" fmla="*/ 669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フリーフォーム 123"/>
            <p:cNvSpPr>
              <a:spLocks/>
            </p:cNvSpPr>
            <p:nvPr/>
          </p:nvSpPr>
          <p:spPr bwMode="auto">
            <a:xfrm flipH="1">
              <a:off x="6513038" y="4926807"/>
              <a:ext cx="357187" cy="658812"/>
            </a:xfrm>
            <a:custGeom>
              <a:avLst/>
              <a:gdLst>
                <a:gd name="T0" fmla="*/ 0 w 1009071"/>
                <a:gd name="T1" fmla="*/ 0 h 1123758"/>
                <a:gd name="T2" fmla="*/ 126 w 1009071"/>
                <a:gd name="T3" fmla="*/ 9783 h 1123758"/>
                <a:gd name="T4" fmla="*/ 171 w 1009071"/>
                <a:gd name="T5" fmla="*/ 13286 h 1123758"/>
                <a:gd name="T6" fmla="*/ 257 w 1009071"/>
                <a:gd name="T7" fmla="*/ 14628 h 1123758"/>
                <a:gd name="T8" fmla="*/ 347 w 1009071"/>
                <a:gd name="T9" fmla="*/ 20741 h 1123758"/>
                <a:gd name="T10" fmla="*/ 444 w 1009071"/>
                <a:gd name="T11" fmla="*/ 18700 h 1123758"/>
                <a:gd name="T12" fmla="*/ 668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フリーフォーム 125"/>
            <p:cNvSpPr>
              <a:spLocks/>
            </p:cNvSpPr>
            <p:nvPr/>
          </p:nvSpPr>
          <p:spPr bwMode="auto">
            <a:xfrm>
              <a:off x="7589363" y="4926807"/>
              <a:ext cx="357187" cy="658812"/>
            </a:xfrm>
            <a:custGeom>
              <a:avLst/>
              <a:gdLst>
                <a:gd name="T0" fmla="*/ 0 w 1009071"/>
                <a:gd name="T1" fmla="*/ 0 h 1123758"/>
                <a:gd name="T2" fmla="*/ 126 w 1009071"/>
                <a:gd name="T3" fmla="*/ 9783 h 1123758"/>
                <a:gd name="T4" fmla="*/ 171 w 1009071"/>
                <a:gd name="T5" fmla="*/ 13286 h 1123758"/>
                <a:gd name="T6" fmla="*/ 257 w 1009071"/>
                <a:gd name="T7" fmla="*/ 14628 h 1123758"/>
                <a:gd name="T8" fmla="*/ 347 w 1009071"/>
                <a:gd name="T9" fmla="*/ 20741 h 1123758"/>
                <a:gd name="T10" fmla="*/ 445 w 1009071"/>
                <a:gd name="T11" fmla="*/ 18700 h 1123758"/>
                <a:gd name="T12" fmla="*/ 669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フリーフォーム 126"/>
            <p:cNvSpPr>
              <a:spLocks/>
            </p:cNvSpPr>
            <p:nvPr/>
          </p:nvSpPr>
          <p:spPr bwMode="auto">
            <a:xfrm flipH="1">
              <a:off x="7240113" y="4926807"/>
              <a:ext cx="357187" cy="658812"/>
            </a:xfrm>
            <a:custGeom>
              <a:avLst/>
              <a:gdLst>
                <a:gd name="T0" fmla="*/ 0 w 1009071"/>
                <a:gd name="T1" fmla="*/ 0 h 1123758"/>
                <a:gd name="T2" fmla="*/ 126 w 1009071"/>
                <a:gd name="T3" fmla="*/ 9783 h 1123758"/>
                <a:gd name="T4" fmla="*/ 171 w 1009071"/>
                <a:gd name="T5" fmla="*/ 13286 h 1123758"/>
                <a:gd name="T6" fmla="*/ 257 w 1009071"/>
                <a:gd name="T7" fmla="*/ 14628 h 1123758"/>
                <a:gd name="T8" fmla="*/ 347 w 1009071"/>
                <a:gd name="T9" fmla="*/ 20741 h 1123758"/>
                <a:gd name="T10" fmla="*/ 444 w 1009071"/>
                <a:gd name="T11" fmla="*/ 18700 h 1123758"/>
                <a:gd name="T12" fmla="*/ 668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フリーフォーム 128"/>
            <p:cNvSpPr>
              <a:spLocks/>
            </p:cNvSpPr>
            <p:nvPr/>
          </p:nvSpPr>
          <p:spPr bwMode="auto">
            <a:xfrm>
              <a:off x="8310088" y="4926807"/>
              <a:ext cx="357187" cy="658812"/>
            </a:xfrm>
            <a:custGeom>
              <a:avLst/>
              <a:gdLst>
                <a:gd name="T0" fmla="*/ 0 w 1009071"/>
                <a:gd name="T1" fmla="*/ 0 h 1123758"/>
                <a:gd name="T2" fmla="*/ 126 w 1009071"/>
                <a:gd name="T3" fmla="*/ 9783 h 1123758"/>
                <a:gd name="T4" fmla="*/ 171 w 1009071"/>
                <a:gd name="T5" fmla="*/ 13286 h 1123758"/>
                <a:gd name="T6" fmla="*/ 257 w 1009071"/>
                <a:gd name="T7" fmla="*/ 14628 h 1123758"/>
                <a:gd name="T8" fmla="*/ 347 w 1009071"/>
                <a:gd name="T9" fmla="*/ 20741 h 1123758"/>
                <a:gd name="T10" fmla="*/ 445 w 1009071"/>
                <a:gd name="T11" fmla="*/ 18700 h 1123758"/>
                <a:gd name="T12" fmla="*/ 669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フリーフォーム 129"/>
            <p:cNvSpPr>
              <a:spLocks/>
            </p:cNvSpPr>
            <p:nvPr/>
          </p:nvSpPr>
          <p:spPr bwMode="auto">
            <a:xfrm flipH="1">
              <a:off x="7960838" y="4926807"/>
              <a:ext cx="357187" cy="658812"/>
            </a:xfrm>
            <a:custGeom>
              <a:avLst/>
              <a:gdLst>
                <a:gd name="T0" fmla="*/ 0 w 1009071"/>
                <a:gd name="T1" fmla="*/ 0 h 1123758"/>
                <a:gd name="T2" fmla="*/ 126 w 1009071"/>
                <a:gd name="T3" fmla="*/ 9783 h 1123758"/>
                <a:gd name="T4" fmla="*/ 171 w 1009071"/>
                <a:gd name="T5" fmla="*/ 13286 h 1123758"/>
                <a:gd name="T6" fmla="*/ 257 w 1009071"/>
                <a:gd name="T7" fmla="*/ 14628 h 1123758"/>
                <a:gd name="T8" fmla="*/ 347 w 1009071"/>
                <a:gd name="T9" fmla="*/ 20741 h 1123758"/>
                <a:gd name="T10" fmla="*/ 444 w 1009071"/>
                <a:gd name="T11" fmla="*/ 18700 h 1123758"/>
                <a:gd name="T12" fmla="*/ 668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31" name="直線矢印コネクタ 150"/>
            <p:cNvCxnSpPr>
              <a:cxnSpLocks noChangeShapeType="1"/>
            </p:cNvCxnSpPr>
            <p:nvPr/>
          </p:nvCxnSpPr>
          <p:spPr bwMode="auto">
            <a:xfrm>
              <a:off x="6860700" y="5752307"/>
              <a:ext cx="75565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テキスト ボックス 151"/>
            <p:cNvSpPr txBox="1">
              <a:spLocks noChangeArrowheads="1"/>
            </p:cNvSpPr>
            <p:nvPr/>
          </p:nvSpPr>
          <p:spPr bwMode="auto">
            <a:xfrm>
              <a:off x="6840063" y="5809457"/>
              <a:ext cx="7715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1" lang="el-GR" altLang="ja-JP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kumimoji="1" lang="en-US" altLang="ja-JP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1" lang="el-GR" altLang="ja-JP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1" lang="en-US" altLang="ja-JP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1" lang="ja-JP" altLang="en-US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8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64" grpId="0"/>
      <p:bldP spid="65" grpId="0"/>
      <p:bldP spid="67" grpId="0"/>
      <p:bldP spid="68" grpId="0"/>
      <p:bldP spid="95" grpId="0" animBg="1"/>
      <p:bldP spid="102" grpId="0" animBg="1"/>
      <p:bldP spid="103" grpId="0" animBg="1"/>
      <p:bldP spid="105" grpId="0"/>
      <p:bldP spid="1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グループ化 262"/>
          <p:cNvGrpSpPr/>
          <p:nvPr/>
        </p:nvGrpSpPr>
        <p:grpSpPr>
          <a:xfrm>
            <a:off x="129729" y="1531324"/>
            <a:ext cx="8903970" cy="2679197"/>
            <a:chOff x="288290" y="2065950"/>
            <a:chExt cx="8547565" cy="2679197"/>
          </a:xfrm>
        </p:grpSpPr>
        <p:grpSp>
          <p:nvGrpSpPr>
            <p:cNvPr id="264" name="グループ化 263"/>
            <p:cNvGrpSpPr/>
            <p:nvPr/>
          </p:nvGrpSpPr>
          <p:grpSpPr>
            <a:xfrm>
              <a:off x="288290" y="2065950"/>
              <a:ext cx="4275034" cy="2679182"/>
              <a:chOff x="2290877" y="1589889"/>
              <a:chExt cx="4592635" cy="410604"/>
            </a:xfrm>
          </p:grpSpPr>
          <p:grpSp>
            <p:nvGrpSpPr>
              <p:cNvPr id="296" name="グループ化 295"/>
              <p:cNvGrpSpPr/>
              <p:nvPr/>
            </p:nvGrpSpPr>
            <p:grpSpPr>
              <a:xfrm>
                <a:off x="2290877" y="1589889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312" name="グループ化 311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320" name="グループ化 319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324" name="フリーフォーム 323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5" name="フリーフォーム 324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21" name="グループ化 320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322" name="フリーフォーム 321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3" name="フリーフォーム 32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13" name="グループ化 312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314" name="グループ化 313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318" name="フリーフォーム 317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9" name="フリーフォーム 31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15" name="グループ化 314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316" name="フリーフォーム 315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7" name="フリーフォーム 316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97" name="グループ化 296"/>
              <p:cNvGrpSpPr/>
              <p:nvPr/>
            </p:nvGrpSpPr>
            <p:grpSpPr>
              <a:xfrm>
                <a:off x="4586712" y="1589890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298" name="グループ化 297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306" name="グループ化 305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310" name="フリーフォーム 309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1" name="フリーフォーム 310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7" name="グループ化 306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308" name="フリーフォーム 307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9" name="フリーフォーム 30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99" name="グループ化 298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300" name="グループ化 299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304" name="フリーフォーム 303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5" name="フリーフォーム 304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01" name="グループ化 300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302" name="フリーフォーム 301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" name="フリーフォーム 30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265" name="グループ化 264"/>
            <p:cNvGrpSpPr/>
            <p:nvPr/>
          </p:nvGrpSpPr>
          <p:grpSpPr>
            <a:xfrm>
              <a:off x="4560821" y="2065965"/>
              <a:ext cx="4275034" cy="2679182"/>
              <a:chOff x="2290877" y="1589889"/>
              <a:chExt cx="4592635" cy="410604"/>
            </a:xfrm>
          </p:grpSpPr>
          <p:grpSp>
            <p:nvGrpSpPr>
              <p:cNvPr id="266" name="グループ化 265"/>
              <p:cNvGrpSpPr/>
              <p:nvPr/>
            </p:nvGrpSpPr>
            <p:grpSpPr>
              <a:xfrm>
                <a:off x="2290877" y="1589889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282" name="グループ化 281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290" name="グループ化 289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294" name="フリーフォーム 293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5" name="フリーフォーム 294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1" name="グループ化 290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292" name="フリーフォーム 291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3" name="フリーフォーム 29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83" name="グループ化 282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284" name="グループ化 283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288" name="フリーフォーム 287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9" name="フリーフォーム 28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85" name="グループ化 284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286" name="フリーフォーム 285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7" name="フリーフォーム 286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267" name="グループ化 266"/>
              <p:cNvGrpSpPr/>
              <p:nvPr/>
            </p:nvGrpSpPr>
            <p:grpSpPr>
              <a:xfrm>
                <a:off x="4586712" y="1589890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268" name="グループ化 267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276" name="グループ化 275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280" name="フリーフォーム 279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1" name="フリーフォーム 280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7" name="グループ化 276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278" name="フリーフォーム 277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9" name="フリーフォーム 27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69" name="グループ化 268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270" name="グループ化 269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274" name="フリーフォーム 273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5" name="フリーフォーム 274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71" name="グループ化 270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272" name="フリーフォーム 271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" name="フリーフォーム 27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106" name="グループ化 105"/>
          <p:cNvGrpSpPr/>
          <p:nvPr/>
        </p:nvGrpSpPr>
        <p:grpSpPr>
          <a:xfrm>
            <a:off x="130364" y="1531054"/>
            <a:ext cx="8903970" cy="2679197"/>
            <a:chOff x="288290" y="2065950"/>
            <a:chExt cx="8547565" cy="2679197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288290" y="2065950"/>
              <a:ext cx="4275034" cy="2679182"/>
              <a:chOff x="2290877" y="1589889"/>
              <a:chExt cx="4592635" cy="410604"/>
            </a:xfrm>
          </p:grpSpPr>
          <p:grpSp>
            <p:nvGrpSpPr>
              <p:cNvPr id="40" name="グループ化 39"/>
              <p:cNvGrpSpPr/>
              <p:nvPr/>
            </p:nvGrpSpPr>
            <p:grpSpPr>
              <a:xfrm>
                <a:off x="2290877" y="1589889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56" name="グループ化 55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64" name="グループ化 63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68" name="フリーフォーム 67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" name="フリーフォーム 6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65" name="グループ化 64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66" name="フリーフォーム 65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" name="フリーフォーム 66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57" name="グループ化 56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58" name="グループ化 57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62" name="フリーフォーム 61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3" name="フリーフォーム 6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9" name="グループ化 58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60" name="フリーフォーム 59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" name="フリーフォーム 60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41" name="グループ化 40"/>
              <p:cNvGrpSpPr/>
              <p:nvPr/>
            </p:nvGrpSpPr>
            <p:grpSpPr>
              <a:xfrm>
                <a:off x="4586712" y="1589890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42" name="グループ化 41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50" name="グループ化 49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54" name="フリーフォーム 53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5" name="フリーフォーム 54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1" name="グループ化 50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52" name="フリーフォーム 51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フリーフォーム 5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43" name="グループ化 42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48" name="フリーフォーム 47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フリーフォーム 4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46" name="フリーフォーム 45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7" name="フリーフォーム 46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  <p:grpSp>
          <p:nvGrpSpPr>
            <p:cNvPr id="75" name="グループ化 74"/>
            <p:cNvGrpSpPr/>
            <p:nvPr/>
          </p:nvGrpSpPr>
          <p:grpSpPr>
            <a:xfrm>
              <a:off x="4560821" y="2065965"/>
              <a:ext cx="4275034" cy="2679182"/>
              <a:chOff x="2290877" y="1589889"/>
              <a:chExt cx="4592635" cy="410604"/>
            </a:xfrm>
          </p:grpSpPr>
          <p:grpSp>
            <p:nvGrpSpPr>
              <p:cNvPr id="76" name="グループ化 75"/>
              <p:cNvGrpSpPr/>
              <p:nvPr/>
            </p:nvGrpSpPr>
            <p:grpSpPr>
              <a:xfrm>
                <a:off x="2290877" y="1589889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92" name="グループ化 91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100" name="グループ化 99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104" name="フリーフォーム 103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" name="フリーフォーム 104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1" name="グループ化 100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102" name="フリーフォーム 101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3" name="フリーフォーム 10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93" name="グループ化 92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94" name="グループ化 93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98" name="フリーフォーム 97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9" name="フリーフォーム 9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5" name="グループ化 94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96" name="フリーフォーム 95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" name="フリーフォーム 96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77" name="グループ化 76"/>
              <p:cNvGrpSpPr/>
              <p:nvPr/>
            </p:nvGrpSpPr>
            <p:grpSpPr>
              <a:xfrm>
                <a:off x="4586712" y="1589890"/>
                <a:ext cx="2296800" cy="410603"/>
                <a:chOff x="3294774" y="1827533"/>
                <a:chExt cx="4593600" cy="664538"/>
              </a:xfrm>
            </p:grpSpPr>
            <p:grpSp>
              <p:nvGrpSpPr>
                <p:cNvPr id="78" name="グループ化 77"/>
                <p:cNvGrpSpPr/>
                <p:nvPr/>
              </p:nvGrpSpPr>
              <p:grpSpPr>
                <a:xfrm>
                  <a:off x="3294774" y="1827533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86" name="グループ化 85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90" name="フリーフォーム 89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1" name="フリーフォーム 90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7" name="グループ化 86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88" name="フリーフォーム 87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" name="フリーフォーム 88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79" name="グループ化 78"/>
                <p:cNvGrpSpPr/>
                <p:nvPr/>
              </p:nvGrpSpPr>
              <p:grpSpPr>
                <a:xfrm>
                  <a:off x="5591574" y="1827534"/>
                  <a:ext cx="2296800" cy="664537"/>
                  <a:chOff x="1692437" y="1269203"/>
                  <a:chExt cx="5760360" cy="1438915"/>
                </a:xfrm>
              </p:grpSpPr>
              <p:grpSp>
                <p:nvGrpSpPr>
                  <p:cNvPr id="80" name="グループ化 79"/>
                  <p:cNvGrpSpPr/>
                  <p:nvPr/>
                </p:nvGrpSpPr>
                <p:grpSpPr>
                  <a:xfrm>
                    <a:off x="1692437" y="1269204"/>
                    <a:ext cx="2880180" cy="1438914"/>
                    <a:chOff x="1692437" y="1269204"/>
                    <a:chExt cx="2880180" cy="1438914"/>
                  </a:xfrm>
                </p:grpSpPr>
                <p:sp>
                  <p:nvSpPr>
                    <p:cNvPr id="84" name="フリーフォーム 83"/>
                    <p:cNvSpPr/>
                    <p:nvPr/>
                  </p:nvSpPr>
                  <p:spPr>
                    <a:xfrm>
                      <a:off x="1692437" y="1269205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5" name="フリーフォーム 84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81" name="グループ化 80"/>
                  <p:cNvGrpSpPr/>
                  <p:nvPr/>
                </p:nvGrpSpPr>
                <p:grpSpPr>
                  <a:xfrm>
                    <a:off x="4572616" y="1269203"/>
                    <a:ext cx="2880181" cy="1438913"/>
                    <a:chOff x="1692436" y="1269204"/>
                    <a:chExt cx="2880181" cy="1438913"/>
                  </a:xfrm>
                </p:grpSpPr>
                <p:sp>
                  <p:nvSpPr>
                    <p:cNvPr id="82" name="フリーフォーム 81"/>
                    <p:cNvSpPr/>
                    <p:nvPr/>
                  </p:nvSpPr>
                  <p:spPr>
                    <a:xfrm>
                      <a:off x="1692436" y="1269204"/>
                      <a:ext cx="144018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3" name="フリーフォーム 82"/>
                    <p:cNvSpPr/>
                    <p:nvPr/>
                  </p:nvSpPr>
                  <p:spPr>
                    <a:xfrm flipH="1">
                      <a:off x="3132617" y="1269204"/>
                      <a:ext cx="1440000" cy="1438913"/>
                    </a:xfrm>
                    <a:custGeom>
                      <a:avLst/>
                      <a:gdLst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371600 w 1451610"/>
                        <a:gd name="connsiteY22" fmla="*/ 1405890 h 1463040"/>
                        <a:gd name="connsiteX23" fmla="*/ 1440180 w 1451610"/>
                        <a:gd name="connsiteY23" fmla="*/ 1451610 h 1463040"/>
                        <a:gd name="connsiteX24" fmla="*/ 1451610 w 1451610"/>
                        <a:gd name="connsiteY2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640080 w 1451610"/>
                        <a:gd name="connsiteY4" fmla="*/ 628650 h 1463040"/>
                        <a:gd name="connsiteX5" fmla="*/ 697230 w 1451610"/>
                        <a:gd name="connsiteY5" fmla="*/ 674370 h 1463040"/>
                        <a:gd name="connsiteX6" fmla="*/ 731520 w 1451610"/>
                        <a:gd name="connsiteY6" fmla="*/ 697230 h 1463040"/>
                        <a:gd name="connsiteX7" fmla="*/ 834390 w 1451610"/>
                        <a:gd name="connsiteY7" fmla="*/ 788670 h 1463040"/>
                        <a:gd name="connsiteX8" fmla="*/ 891540 w 1451610"/>
                        <a:gd name="connsiteY8" fmla="*/ 845820 h 1463040"/>
                        <a:gd name="connsiteX9" fmla="*/ 925830 w 1451610"/>
                        <a:gd name="connsiteY9" fmla="*/ 880110 h 1463040"/>
                        <a:gd name="connsiteX10" fmla="*/ 994410 w 1451610"/>
                        <a:gd name="connsiteY10" fmla="*/ 925830 h 1463040"/>
                        <a:gd name="connsiteX11" fmla="*/ 1017270 w 1451610"/>
                        <a:gd name="connsiteY11" fmla="*/ 960120 h 1463040"/>
                        <a:gd name="connsiteX12" fmla="*/ 1051560 w 1451610"/>
                        <a:gd name="connsiteY12" fmla="*/ 994410 h 1463040"/>
                        <a:gd name="connsiteX13" fmla="*/ 1062990 w 1451610"/>
                        <a:gd name="connsiteY13" fmla="*/ 1028700 h 1463040"/>
                        <a:gd name="connsiteX14" fmla="*/ 1097280 w 1451610"/>
                        <a:gd name="connsiteY14" fmla="*/ 1062990 h 1463040"/>
                        <a:gd name="connsiteX15" fmla="*/ 1165860 w 1451610"/>
                        <a:gd name="connsiteY15" fmla="*/ 1165860 h 1463040"/>
                        <a:gd name="connsiteX16" fmla="*/ 1188720 w 1451610"/>
                        <a:gd name="connsiteY16" fmla="*/ 1200150 h 1463040"/>
                        <a:gd name="connsiteX17" fmla="*/ 1223010 w 1451610"/>
                        <a:gd name="connsiteY17" fmla="*/ 1211580 h 1463040"/>
                        <a:gd name="connsiteX18" fmla="*/ 1257300 w 1451610"/>
                        <a:gd name="connsiteY18" fmla="*/ 1245870 h 1463040"/>
                        <a:gd name="connsiteX19" fmla="*/ 1280160 w 1451610"/>
                        <a:gd name="connsiteY19" fmla="*/ 1280160 h 1463040"/>
                        <a:gd name="connsiteX20" fmla="*/ 1314450 w 1451610"/>
                        <a:gd name="connsiteY20" fmla="*/ 1303020 h 1463040"/>
                        <a:gd name="connsiteX21" fmla="*/ 1360170 w 1451610"/>
                        <a:gd name="connsiteY21" fmla="*/ 1371600 h 1463040"/>
                        <a:gd name="connsiteX22" fmla="*/ 1440180 w 1451610"/>
                        <a:gd name="connsiteY22" fmla="*/ 1451610 h 1463040"/>
                        <a:gd name="connsiteX23" fmla="*/ 1451610 w 1451610"/>
                        <a:gd name="connsiteY23" fmla="*/ 1463040 h 1463040"/>
                        <a:gd name="connsiteX0" fmla="*/ 0 w 1453104"/>
                        <a:gd name="connsiteY0" fmla="*/ 0 h 1466106"/>
                        <a:gd name="connsiteX1" fmla="*/ 285750 w 1453104"/>
                        <a:gd name="connsiteY1" fmla="*/ 308610 h 1466106"/>
                        <a:gd name="connsiteX2" fmla="*/ 502920 w 1453104"/>
                        <a:gd name="connsiteY2" fmla="*/ 514350 h 1466106"/>
                        <a:gd name="connsiteX3" fmla="*/ 571500 w 1453104"/>
                        <a:gd name="connsiteY3" fmla="*/ 582930 h 1466106"/>
                        <a:gd name="connsiteX4" fmla="*/ 640080 w 1453104"/>
                        <a:gd name="connsiteY4" fmla="*/ 628650 h 1466106"/>
                        <a:gd name="connsiteX5" fmla="*/ 697230 w 1453104"/>
                        <a:gd name="connsiteY5" fmla="*/ 674370 h 1466106"/>
                        <a:gd name="connsiteX6" fmla="*/ 731520 w 1453104"/>
                        <a:gd name="connsiteY6" fmla="*/ 697230 h 1466106"/>
                        <a:gd name="connsiteX7" fmla="*/ 834390 w 1453104"/>
                        <a:gd name="connsiteY7" fmla="*/ 788670 h 1466106"/>
                        <a:gd name="connsiteX8" fmla="*/ 891540 w 1453104"/>
                        <a:gd name="connsiteY8" fmla="*/ 845820 h 1466106"/>
                        <a:gd name="connsiteX9" fmla="*/ 925830 w 1453104"/>
                        <a:gd name="connsiteY9" fmla="*/ 880110 h 1466106"/>
                        <a:gd name="connsiteX10" fmla="*/ 994410 w 1453104"/>
                        <a:gd name="connsiteY10" fmla="*/ 925830 h 1466106"/>
                        <a:gd name="connsiteX11" fmla="*/ 1017270 w 1453104"/>
                        <a:gd name="connsiteY11" fmla="*/ 960120 h 1466106"/>
                        <a:gd name="connsiteX12" fmla="*/ 1051560 w 1453104"/>
                        <a:gd name="connsiteY12" fmla="*/ 994410 h 1466106"/>
                        <a:gd name="connsiteX13" fmla="*/ 1062990 w 1453104"/>
                        <a:gd name="connsiteY13" fmla="*/ 1028700 h 1466106"/>
                        <a:gd name="connsiteX14" fmla="*/ 1097280 w 1453104"/>
                        <a:gd name="connsiteY14" fmla="*/ 1062990 h 1466106"/>
                        <a:gd name="connsiteX15" fmla="*/ 1165860 w 1453104"/>
                        <a:gd name="connsiteY15" fmla="*/ 1165860 h 1466106"/>
                        <a:gd name="connsiteX16" fmla="*/ 1188720 w 1453104"/>
                        <a:gd name="connsiteY16" fmla="*/ 1200150 h 1466106"/>
                        <a:gd name="connsiteX17" fmla="*/ 1223010 w 1453104"/>
                        <a:gd name="connsiteY17" fmla="*/ 1211580 h 1466106"/>
                        <a:gd name="connsiteX18" fmla="*/ 1257300 w 1453104"/>
                        <a:gd name="connsiteY18" fmla="*/ 1245870 h 1466106"/>
                        <a:gd name="connsiteX19" fmla="*/ 1280160 w 1453104"/>
                        <a:gd name="connsiteY19" fmla="*/ 1280160 h 1466106"/>
                        <a:gd name="connsiteX20" fmla="*/ 1314450 w 1453104"/>
                        <a:gd name="connsiteY20" fmla="*/ 1303020 h 1466106"/>
                        <a:gd name="connsiteX21" fmla="*/ 1440180 w 1453104"/>
                        <a:gd name="connsiteY21" fmla="*/ 1451610 h 1466106"/>
                        <a:gd name="connsiteX22" fmla="*/ 1451610 w 1453104"/>
                        <a:gd name="connsiteY22" fmla="*/ 1463040 h 1466106"/>
                        <a:gd name="connsiteX0" fmla="*/ 0 w 1455477"/>
                        <a:gd name="connsiteY0" fmla="*/ 0 h 1467716"/>
                        <a:gd name="connsiteX1" fmla="*/ 285750 w 1455477"/>
                        <a:gd name="connsiteY1" fmla="*/ 308610 h 1467716"/>
                        <a:gd name="connsiteX2" fmla="*/ 502920 w 1455477"/>
                        <a:gd name="connsiteY2" fmla="*/ 514350 h 1467716"/>
                        <a:gd name="connsiteX3" fmla="*/ 571500 w 1455477"/>
                        <a:gd name="connsiteY3" fmla="*/ 582930 h 1467716"/>
                        <a:gd name="connsiteX4" fmla="*/ 640080 w 1455477"/>
                        <a:gd name="connsiteY4" fmla="*/ 628650 h 1467716"/>
                        <a:gd name="connsiteX5" fmla="*/ 697230 w 1455477"/>
                        <a:gd name="connsiteY5" fmla="*/ 674370 h 1467716"/>
                        <a:gd name="connsiteX6" fmla="*/ 731520 w 1455477"/>
                        <a:gd name="connsiteY6" fmla="*/ 697230 h 1467716"/>
                        <a:gd name="connsiteX7" fmla="*/ 834390 w 1455477"/>
                        <a:gd name="connsiteY7" fmla="*/ 788670 h 1467716"/>
                        <a:gd name="connsiteX8" fmla="*/ 891540 w 1455477"/>
                        <a:gd name="connsiteY8" fmla="*/ 845820 h 1467716"/>
                        <a:gd name="connsiteX9" fmla="*/ 925830 w 1455477"/>
                        <a:gd name="connsiteY9" fmla="*/ 880110 h 1467716"/>
                        <a:gd name="connsiteX10" fmla="*/ 994410 w 1455477"/>
                        <a:gd name="connsiteY10" fmla="*/ 925830 h 1467716"/>
                        <a:gd name="connsiteX11" fmla="*/ 1017270 w 1455477"/>
                        <a:gd name="connsiteY11" fmla="*/ 960120 h 1467716"/>
                        <a:gd name="connsiteX12" fmla="*/ 1051560 w 1455477"/>
                        <a:gd name="connsiteY12" fmla="*/ 994410 h 1467716"/>
                        <a:gd name="connsiteX13" fmla="*/ 1062990 w 1455477"/>
                        <a:gd name="connsiteY13" fmla="*/ 1028700 h 1467716"/>
                        <a:gd name="connsiteX14" fmla="*/ 1097280 w 1455477"/>
                        <a:gd name="connsiteY14" fmla="*/ 1062990 h 1467716"/>
                        <a:gd name="connsiteX15" fmla="*/ 1165860 w 1455477"/>
                        <a:gd name="connsiteY15" fmla="*/ 1165860 h 1467716"/>
                        <a:gd name="connsiteX16" fmla="*/ 1188720 w 1455477"/>
                        <a:gd name="connsiteY16" fmla="*/ 1200150 h 1467716"/>
                        <a:gd name="connsiteX17" fmla="*/ 1223010 w 1455477"/>
                        <a:gd name="connsiteY17" fmla="*/ 1211580 h 1467716"/>
                        <a:gd name="connsiteX18" fmla="*/ 1257300 w 1455477"/>
                        <a:gd name="connsiteY18" fmla="*/ 1245870 h 1467716"/>
                        <a:gd name="connsiteX19" fmla="*/ 1280160 w 1455477"/>
                        <a:gd name="connsiteY19" fmla="*/ 1280160 h 1467716"/>
                        <a:gd name="connsiteX20" fmla="*/ 1440180 w 1455477"/>
                        <a:gd name="connsiteY20" fmla="*/ 1451610 h 1467716"/>
                        <a:gd name="connsiteX21" fmla="*/ 1451610 w 1455477"/>
                        <a:gd name="connsiteY21" fmla="*/ 1463040 h 1467716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23010 w 1457101"/>
                        <a:gd name="connsiteY17" fmla="*/ 1211580 h 1470172"/>
                        <a:gd name="connsiteX18" fmla="*/ 1257300 w 1457101"/>
                        <a:gd name="connsiteY18" fmla="*/ 1245870 h 1470172"/>
                        <a:gd name="connsiteX19" fmla="*/ 1440180 w 1457101"/>
                        <a:gd name="connsiteY19" fmla="*/ 1451610 h 1470172"/>
                        <a:gd name="connsiteX20" fmla="*/ 1451610 w 1457101"/>
                        <a:gd name="connsiteY20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188720 w 1457101"/>
                        <a:gd name="connsiteY16" fmla="*/ 1200150 h 1470172"/>
                        <a:gd name="connsiteX17" fmla="*/ 1257300 w 1457101"/>
                        <a:gd name="connsiteY17" fmla="*/ 1245870 h 1470172"/>
                        <a:gd name="connsiteX18" fmla="*/ 1440180 w 1457101"/>
                        <a:gd name="connsiteY18" fmla="*/ 1451610 h 1470172"/>
                        <a:gd name="connsiteX19" fmla="*/ 1451610 w 1457101"/>
                        <a:gd name="connsiteY19" fmla="*/ 1463040 h 1470172"/>
                        <a:gd name="connsiteX0" fmla="*/ 0 w 1457101"/>
                        <a:gd name="connsiteY0" fmla="*/ 0 h 1470172"/>
                        <a:gd name="connsiteX1" fmla="*/ 285750 w 1457101"/>
                        <a:gd name="connsiteY1" fmla="*/ 308610 h 1470172"/>
                        <a:gd name="connsiteX2" fmla="*/ 502920 w 1457101"/>
                        <a:gd name="connsiteY2" fmla="*/ 514350 h 1470172"/>
                        <a:gd name="connsiteX3" fmla="*/ 571500 w 1457101"/>
                        <a:gd name="connsiteY3" fmla="*/ 582930 h 1470172"/>
                        <a:gd name="connsiteX4" fmla="*/ 640080 w 1457101"/>
                        <a:gd name="connsiteY4" fmla="*/ 628650 h 1470172"/>
                        <a:gd name="connsiteX5" fmla="*/ 697230 w 1457101"/>
                        <a:gd name="connsiteY5" fmla="*/ 674370 h 1470172"/>
                        <a:gd name="connsiteX6" fmla="*/ 731520 w 1457101"/>
                        <a:gd name="connsiteY6" fmla="*/ 697230 h 1470172"/>
                        <a:gd name="connsiteX7" fmla="*/ 834390 w 1457101"/>
                        <a:gd name="connsiteY7" fmla="*/ 788670 h 1470172"/>
                        <a:gd name="connsiteX8" fmla="*/ 891540 w 1457101"/>
                        <a:gd name="connsiteY8" fmla="*/ 845820 h 1470172"/>
                        <a:gd name="connsiteX9" fmla="*/ 925830 w 1457101"/>
                        <a:gd name="connsiteY9" fmla="*/ 880110 h 1470172"/>
                        <a:gd name="connsiteX10" fmla="*/ 994410 w 1457101"/>
                        <a:gd name="connsiteY10" fmla="*/ 925830 h 1470172"/>
                        <a:gd name="connsiteX11" fmla="*/ 1017270 w 1457101"/>
                        <a:gd name="connsiteY11" fmla="*/ 960120 h 1470172"/>
                        <a:gd name="connsiteX12" fmla="*/ 1051560 w 1457101"/>
                        <a:gd name="connsiteY12" fmla="*/ 994410 h 1470172"/>
                        <a:gd name="connsiteX13" fmla="*/ 1062990 w 1457101"/>
                        <a:gd name="connsiteY13" fmla="*/ 1028700 h 1470172"/>
                        <a:gd name="connsiteX14" fmla="*/ 1097280 w 1457101"/>
                        <a:gd name="connsiteY14" fmla="*/ 1062990 h 1470172"/>
                        <a:gd name="connsiteX15" fmla="*/ 1165860 w 1457101"/>
                        <a:gd name="connsiteY15" fmla="*/ 1165860 h 1470172"/>
                        <a:gd name="connsiteX16" fmla="*/ 1257300 w 1457101"/>
                        <a:gd name="connsiteY16" fmla="*/ 1245870 h 1470172"/>
                        <a:gd name="connsiteX17" fmla="*/ 1440180 w 1457101"/>
                        <a:gd name="connsiteY17" fmla="*/ 1451610 h 1470172"/>
                        <a:gd name="connsiteX18" fmla="*/ 1451610 w 1457101"/>
                        <a:gd name="connsiteY18" fmla="*/ 1463040 h 1470172"/>
                        <a:gd name="connsiteX0" fmla="*/ 0 w 1463723"/>
                        <a:gd name="connsiteY0" fmla="*/ 0 h 1475989"/>
                        <a:gd name="connsiteX1" fmla="*/ 285750 w 1463723"/>
                        <a:gd name="connsiteY1" fmla="*/ 308610 h 1475989"/>
                        <a:gd name="connsiteX2" fmla="*/ 502920 w 1463723"/>
                        <a:gd name="connsiteY2" fmla="*/ 514350 h 1475989"/>
                        <a:gd name="connsiteX3" fmla="*/ 571500 w 1463723"/>
                        <a:gd name="connsiteY3" fmla="*/ 582930 h 1475989"/>
                        <a:gd name="connsiteX4" fmla="*/ 640080 w 1463723"/>
                        <a:gd name="connsiteY4" fmla="*/ 628650 h 1475989"/>
                        <a:gd name="connsiteX5" fmla="*/ 697230 w 1463723"/>
                        <a:gd name="connsiteY5" fmla="*/ 674370 h 1475989"/>
                        <a:gd name="connsiteX6" fmla="*/ 731520 w 1463723"/>
                        <a:gd name="connsiteY6" fmla="*/ 697230 h 1475989"/>
                        <a:gd name="connsiteX7" fmla="*/ 834390 w 1463723"/>
                        <a:gd name="connsiteY7" fmla="*/ 788670 h 1475989"/>
                        <a:gd name="connsiteX8" fmla="*/ 891540 w 1463723"/>
                        <a:gd name="connsiteY8" fmla="*/ 845820 h 1475989"/>
                        <a:gd name="connsiteX9" fmla="*/ 925830 w 1463723"/>
                        <a:gd name="connsiteY9" fmla="*/ 880110 h 1475989"/>
                        <a:gd name="connsiteX10" fmla="*/ 994410 w 1463723"/>
                        <a:gd name="connsiteY10" fmla="*/ 925830 h 1475989"/>
                        <a:gd name="connsiteX11" fmla="*/ 1017270 w 1463723"/>
                        <a:gd name="connsiteY11" fmla="*/ 960120 h 1475989"/>
                        <a:gd name="connsiteX12" fmla="*/ 1051560 w 1463723"/>
                        <a:gd name="connsiteY12" fmla="*/ 994410 h 1475989"/>
                        <a:gd name="connsiteX13" fmla="*/ 1062990 w 1463723"/>
                        <a:gd name="connsiteY13" fmla="*/ 1028700 h 1475989"/>
                        <a:gd name="connsiteX14" fmla="*/ 1097280 w 1463723"/>
                        <a:gd name="connsiteY14" fmla="*/ 1062990 h 1475989"/>
                        <a:gd name="connsiteX15" fmla="*/ 1165860 w 1463723"/>
                        <a:gd name="connsiteY15" fmla="*/ 1165860 h 1475989"/>
                        <a:gd name="connsiteX16" fmla="*/ 1440180 w 1463723"/>
                        <a:gd name="connsiteY16" fmla="*/ 1451610 h 1475989"/>
                        <a:gd name="connsiteX17" fmla="*/ 1451610 w 1463723"/>
                        <a:gd name="connsiteY17" fmla="*/ 1463040 h 1475989"/>
                        <a:gd name="connsiteX0" fmla="*/ 0 w 1468747"/>
                        <a:gd name="connsiteY0" fmla="*/ 0 h 1483538"/>
                        <a:gd name="connsiteX1" fmla="*/ 285750 w 1468747"/>
                        <a:gd name="connsiteY1" fmla="*/ 308610 h 1483538"/>
                        <a:gd name="connsiteX2" fmla="*/ 502920 w 1468747"/>
                        <a:gd name="connsiteY2" fmla="*/ 514350 h 1483538"/>
                        <a:gd name="connsiteX3" fmla="*/ 571500 w 1468747"/>
                        <a:gd name="connsiteY3" fmla="*/ 582930 h 1483538"/>
                        <a:gd name="connsiteX4" fmla="*/ 640080 w 1468747"/>
                        <a:gd name="connsiteY4" fmla="*/ 628650 h 1483538"/>
                        <a:gd name="connsiteX5" fmla="*/ 697230 w 1468747"/>
                        <a:gd name="connsiteY5" fmla="*/ 674370 h 1483538"/>
                        <a:gd name="connsiteX6" fmla="*/ 731520 w 1468747"/>
                        <a:gd name="connsiteY6" fmla="*/ 697230 h 1483538"/>
                        <a:gd name="connsiteX7" fmla="*/ 834390 w 1468747"/>
                        <a:gd name="connsiteY7" fmla="*/ 788670 h 1483538"/>
                        <a:gd name="connsiteX8" fmla="*/ 891540 w 1468747"/>
                        <a:gd name="connsiteY8" fmla="*/ 845820 h 1483538"/>
                        <a:gd name="connsiteX9" fmla="*/ 925830 w 1468747"/>
                        <a:gd name="connsiteY9" fmla="*/ 880110 h 1483538"/>
                        <a:gd name="connsiteX10" fmla="*/ 994410 w 1468747"/>
                        <a:gd name="connsiteY10" fmla="*/ 925830 h 1483538"/>
                        <a:gd name="connsiteX11" fmla="*/ 1017270 w 1468747"/>
                        <a:gd name="connsiteY11" fmla="*/ 960120 h 1483538"/>
                        <a:gd name="connsiteX12" fmla="*/ 1051560 w 1468747"/>
                        <a:gd name="connsiteY12" fmla="*/ 994410 h 1483538"/>
                        <a:gd name="connsiteX13" fmla="*/ 1062990 w 1468747"/>
                        <a:gd name="connsiteY13" fmla="*/ 1028700 h 1483538"/>
                        <a:gd name="connsiteX14" fmla="*/ 1097280 w 1468747"/>
                        <a:gd name="connsiteY14" fmla="*/ 1062990 h 1483538"/>
                        <a:gd name="connsiteX15" fmla="*/ 1440180 w 1468747"/>
                        <a:gd name="connsiteY15" fmla="*/ 1451610 h 1483538"/>
                        <a:gd name="connsiteX16" fmla="*/ 1451610 w 1468747"/>
                        <a:gd name="connsiteY16" fmla="*/ 1463040 h 1483538"/>
                        <a:gd name="connsiteX0" fmla="*/ 0 w 1471267"/>
                        <a:gd name="connsiteY0" fmla="*/ 0 h 1486063"/>
                        <a:gd name="connsiteX1" fmla="*/ 285750 w 1471267"/>
                        <a:gd name="connsiteY1" fmla="*/ 308610 h 1486063"/>
                        <a:gd name="connsiteX2" fmla="*/ 502920 w 1471267"/>
                        <a:gd name="connsiteY2" fmla="*/ 514350 h 1486063"/>
                        <a:gd name="connsiteX3" fmla="*/ 571500 w 1471267"/>
                        <a:gd name="connsiteY3" fmla="*/ 582930 h 1486063"/>
                        <a:gd name="connsiteX4" fmla="*/ 640080 w 1471267"/>
                        <a:gd name="connsiteY4" fmla="*/ 628650 h 1486063"/>
                        <a:gd name="connsiteX5" fmla="*/ 697230 w 1471267"/>
                        <a:gd name="connsiteY5" fmla="*/ 674370 h 1486063"/>
                        <a:gd name="connsiteX6" fmla="*/ 731520 w 1471267"/>
                        <a:gd name="connsiteY6" fmla="*/ 697230 h 1486063"/>
                        <a:gd name="connsiteX7" fmla="*/ 834390 w 1471267"/>
                        <a:gd name="connsiteY7" fmla="*/ 788670 h 1486063"/>
                        <a:gd name="connsiteX8" fmla="*/ 891540 w 1471267"/>
                        <a:gd name="connsiteY8" fmla="*/ 845820 h 1486063"/>
                        <a:gd name="connsiteX9" fmla="*/ 925830 w 1471267"/>
                        <a:gd name="connsiteY9" fmla="*/ 880110 h 1486063"/>
                        <a:gd name="connsiteX10" fmla="*/ 994410 w 1471267"/>
                        <a:gd name="connsiteY10" fmla="*/ 925830 h 1486063"/>
                        <a:gd name="connsiteX11" fmla="*/ 1017270 w 1471267"/>
                        <a:gd name="connsiteY11" fmla="*/ 960120 h 1486063"/>
                        <a:gd name="connsiteX12" fmla="*/ 1051560 w 1471267"/>
                        <a:gd name="connsiteY12" fmla="*/ 994410 h 1486063"/>
                        <a:gd name="connsiteX13" fmla="*/ 1062990 w 1471267"/>
                        <a:gd name="connsiteY13" fmla="*/ 1028700 h 1486063"/>
                        <a:gd name="connsiteX14" fmla="*/ 1440180 w 1471267"/>
                        <a:gd name="connsiteY14" fmla="*/ 1451610 h 1486063"/>
                        <a:gd name="connsiteX15" fmla="*/ 1451610 w 1471267"/>
                        <a:gd name="connsiteY15" fmla="*/ 1463040 h 1486063"/>
                        <a:gd name="connsiteX0" fmla="*/ 0 w 1472108"/>
                        <a:gd name="connsiteY0" fmla="*/ 0 h 1488590"/>
                        <a:gd name="connsiteX1" fmla="*/ 285750 w 1472108"/>
                        <a:gd name="connsiteY1" fmla="*/ 308610 h 1488590"/>
                        <a:gd name="connsiteX2" fmla="*/ 502920 w 1472108"/>
                        <a:gd name="connsiteY2" fmla="*/ 514350 h 1488590"/>
                        <a:gd name="connsiteX3" fmla="*/ 571500 w 1472108"/>
                        <a:gd name="connsiteY3" fmla="*/ 582930 h 1488590"/>
                        <a:gd name="connsiteX4" fmla="*/ 640080 w 1472108"/>
                        <a:gd name="connsiteY4" fmla="*/ 628650 h 1488590"/>
                        <a:gd name="connsiteX5" fmla="*/ 697230 w 1472108"/>
                        <a:gd name="connsiteY5" fmla="*/ 674370 h 1488590"/>
                        <a:gd name="connsiteX6" fmla="*/ 731520 w 1472108"/>
                        <a:gd name="connsiteY6" fmla="*/ 697230 h 1488590"/>
                        <a:gd name="connsiteX7" fmla="*/ 834390 w 1472108"/>
                        <a:gd name="connsiteY7" fmla="*/ 788670 h 1488590"/>
                        <a:gd name="connsiteX8" fmla="*/ 891540 w 1472108"/>
                        <a:gd name="connsiteY8" fmla="*/ 845820 h 1488590"/>
                        <a:gd name="connsiteX9" fmla="*/ 925830 w 1472108"/>
                        <a:gd name="connsiteY9" fmla="*/ 880110 h 1488590"/>
                        <a:gd name="connsiteX10" fmla="*/ 994410 w 1472108"/>
                        <a:gd name="connsiteY10" fmla="*/ 925830 h 1488590"/>
                        <a:gd name="connsiteX11" fmla="*/ 1017270 w 1472108"/>
                        <a:gd name="connsiteY11" fmla="*/ 960120 h 1488590"/>
                        <a:gd name="connsiteX12" fmla="*/ 1051560 w 1472108"/>
                        <a:gd name="connsiteY12" fmla="*/ 994410 h 1488590"/>
                        <a:gd name="connsiteX13" fmla="*/ 1440180 w 1472108"/>
                        <a:gd name="connsiteY13" fmla="*/ 1451610 h 1488590"/>
                        <a:gd name="connsiteX14" fmla="*/ 1451610 w 1472108"/>
                        <a:gd name="connsiteY14" fmla="*/ 1463040 h 1488590"/>
                        <a:gd name="connsiteX0" fmla="*/ 0 w 1474633"/>
                        <a:gd name="connsiteY0" fmla="*/ 0 h 1491119"/>
                        <a:gd name="connsiteX1" fmla="*/ 285750 w 1474633"/>
                        <a:gd name="connsiteY1" fmla="*/ 308610 h 1491119"/>
                        <a:gd name="connsiteX2" fmla="*/ 502920 w 1474633"/>
                        <a:gd name="connsiteY2" fmla="*/ 514350 h 1491119"/>
                        <a:gd name="connsiteX3" fmla="*/ 571500 w 1474633"/>
                        <a:gd name="connsiteY3" fmla="*/ 582930 h 1491119"/>
                        <a:gd name="connsiteX4" fmla="*/ 640080 w 1474633"/>
                        <a:gd name="connsiteY4" fmla="*/ 628650 h 1491119"/>
                        <a:gd name="connsiteX5" fmla="*/ 697230 w 1474633"/>
                        <a:gd name="connsiteY5" fmla="*/ 674370 h 1491119"/>
                        <a:gd name="connsiteX6" fmla="*/ 731520 w 1474633"/>
                        <a:gd name="connsiteY6" fmla="*/ 697230 h 1491119"/>
                        <a:gd name="connsiteX7" fmla="*/ 834390 w 1474633"/>
                        <a:gd name="connsiteY7" fmla="*/ 788670 h 1491119"/>
                        <a:gd name="connsiteX8" fmla="*/ 891540 w 1474633"/>
                        <a:gd name="connsiteY8" fmla="*/ 845820 h 1491119"/>
                        <a:gd name="connsiteX9" fmla="*/ 925830 w 1474633"/>
                        <a:gd name="connsiteY9" fmla="*/ 880110 h 1491119"/>
                        <a:gd name="connsiteX10" fmla="*/ 994410 w 1474633"/>
                        <a:gd name="connsiteY10" fmla="*/ 925830 h 1491119"/>
                        <a:gd name="connsiteX11" fmla="*/ 1017270 w 1474633"/>
                        <a:gd name="connsiteY11" fmla="*/ 960120 h 1491119"/>
                        <a:gd name="connsiteX12" fmla="*/ 1440180 w 1474633"/>
                        <a:gd name="connsiteY12" fmla="*/ 1451610 h 1491119"/>
                        <a:gd name="connsiteX13" fmla="*/ 1451610 w 1474633"/>
                        <a:gd name="connsiteY13" fmla="*/ 1463040 h 1491119"/>
                        <a:gd name="connsiteX0" fmla="*/ 0 w 1476317"/>
                        <a:gd name="connsiteY0" fmla="*/ 0 h 1493649"/>
                        <a:gd name="connsiteX1" fmla="*/ 285750 w 1476317"/>
                        <a:gd name="connsiteY1" fmla="*/ 308610 h 1493649"/>
                        <a:gd name="connsiteX2" fmla="*/ 502920 w 1476317"/>
                        <a:gd name="connsiteY2" fmla="*/ 514350 h 1493649"/>
                        <a:gd name="connsiteX3" fmla="*/ 571500 w 1476317"/>
                        <a:gd name="connsiteY3" fmla="*/ 582930 h 1493649"/>
                        <a:gd name="connsiteX4" fmla="*/ 640080 w 1476317"/>
                        <a:gd name="connsiteY4" fmla="*/ 628650 h 1493649"/>
                        <a:gd name="connsiteX5" fmla="*/ 697230 w 1476317"/>
                        <a:gd name="connsiteY5" fmla="*/ 674370 h 1493649"/>
                        <a:gd name="connsiteX6" fmla="*/ 731520 w 1476317"/>
                        <a:gd name="connsiteY6" fmla="*/ 697230 h 1493649"/>
                        <a:gd name="connsiteX7" fmla="*/ 834390 w 1476317"/>
                        <a:gd name="connsiteY7" fmla="*/ 788670 h 1493649"/>
                        <a:gd name="connsiteX8" fmla="*/ 891540 w 1476317"/>
                        <a:gd name="connsiteY8" fmla="*/ 845820 h 1493649"/>
                        <a:gd name="connsiteX9" fmla="*/ 925830 w 1476317"/>
                        <a:gd name="connsiteY9" fmla="*/ 880110 h 1493649"/>
                        <a:gd name="connsiteX10" fmla="*/ 994410 w 1476317"/>
                        <a:gd name="connsiteY10" fmla="*/ 925830 h 1493649"/>
                        <a:gd name="connsiteX11" fmla="*/ 1440180 w 1476317"/>
                        <a:gd name="connsiteY11" fmla="*/ 1451610 h 1493649"/>
                        <a:gd name="connsiteX12" fmla="*/ 1451610 w 1476317"/>
                        <a:gd name="connsiteY12" fmla="*/ 1463040 h 1493649"/>
                        <a:gd name="connsiteX0" fmla="*/ 0 w 1481376"/>
                        <a:gd name="connsiteY0" fmla="*/ 0 h 1497025"/>
                        <a:gd name="connsiteX1" fmla="*/ 285750 w 1481376"/>
                        <a:gd name="connsiteY1" fmla="*/ 308610 h 1497025"/>
                        <a:gd name="connsiteX2" fmla="*/ 502920 w 1481376"/>
                        <a:gd name="connsiteY2" fmla="*/ 514350 h 1497025"/>
                        <a:gd name="connsiteX3" fmla="*/ 571500 w 1481376"/>
                        <a:gd name="connsiteY3" fmla="*/ 582930 h 1497025"/>
                        <a:gd name="connsiteX4" fmla="*/ 640080 w 1481376"/>
                        <a:gd name="connsiteY4" fmla="*/ 628650 h 1497025"/>
                        <a:gd name="connsiteX5" fmla="*/ 697230 w 1481376"/>
                        <a:gd name="connsiteY5" fmla="*/ 674370 h 1497025"/>
                        <a:gd name="connsiteX6" fmla="*/ 731520 w 1481376"/>
                        <a:gd name="connsiteY6" fmla="*/ 697230 h 1497025"/>
                        <a:gd name="connsiteX7" fmla="*/ 834390 w 1481376"/>
                        <a:gd name="connsiteY7" fmla="*/ 788670 h 1497025"/>
                        <a:gd name="connsiteX8" fmla="*/ 891540 w 1481376"/>
                        <a:gd name="connsiteY8" fmla="*/ 845820 h 1497025"/>
                        <a:gd name="connsiteX9" fmla="*/ 925830 w 1481376"/>
                        <a:gd name="connsiteY9" fmla="*/ 880110 h 1497025"/>
                        <a:gd name="connsiteX10" fmla="*/ 1440180 w 1481376"/>
                        <a:gd name="connsiteY10" fmla="*/ 1451610 h 1497025"/>
                        <a:gd name="connsiteX11" fmla="*/ 1451610 w 1481376"/>
                        <a:gd name="connsiteY11" fmla="*/ 1463040 h 1497025"/>
                        <a:gd name="connsiteX0" fmla="*/ 0 w 1483907"/>
                        <a:gd name="connsiteY0" fmla="*/ 0 h 1499558"/>
                        <a:gd name="connsiteX1" fmla="*/ 285750 w 1483907"/>
                        <a:gd name="connsiteY1" fmla="*/ 308610 h 1499558"/>
                        <a:gd name="connsiteX2" fmla="*/ 502920 w 1483907"/>
                        <a:gd name="connsiteY2" fmla="*/ 514350 h 1499558"/>
                        <a:gd name="connsiteX3" fmla="*/ 571500 w 1483907"/>
                        <a:gd name="connsiteY3" fmla="*/ 582930 h 1499558"/>
                        <a:gd name="connsiteX4" fmla="*/ 640080 w 1483907"/>
                        <a:gd name="connsiteY4" fmla="*/ 628650 h 1499558"/>
                        <a:gd name="connsiteX5" fmla="*/ 697230 w 1483907"/>
                        <a:gd name="connsiteY5" fmla="*/ 674370 h 1499558"/>
                        <a:gd name="connsiteX6" fmla="*/ 731520 w 1483907"/>
                        <a:gd name="connsiteY6" fmla="*/ 697230 h 1499558"/>
                        <a:gd name="connsiteX7" fmla="*/ 834390 w 1483907"/>
                        <a:gd name="connsiteY7" fmla="*/ 788670 h 1499558"/>
                        <a:gd name="connsiteX8" fmla="*/ 891540 w 1483907"/>
                        <a:gd name="connsiteY8" fmla="*/ 845820 h 1499558"/>
                        <a:gd name="connsiteX9" fmla="*/ 1440180 w 1483907"/>
                        <a:gd name="connsiteY9" fmla="*/ 1451610 h 1499558"/>
                        <a:gd name="connsiteX10" fmla="*/ 1451610 w 1483907"/>
                        <a:gd name="connsiteY10" fmla="*/ 1463040 h 1499558"/>
                        <a:gd name="connsiteX0" fmla="*/ 0 w 1488128"/>
                        <a:gd name="connsiteY0" fmla="*/ 0 h 1503782"/>
                        <a:gd name="connsiteX1" fmla="*/ 285750 w 1488128"/>
                        <a:gd name="connsiteY1" fmla="*/ 308610 h 1503782"/>
                        <a:gd name="connsiteX2" fmla="*/ 502920 w 1488128"/>
                        <a:gd name="connsiteY2" fmla="*/ 514350 h 1503782"/>
                        <a:gd name="connsiteX3" fmla="*/ 571500 w 1488128"/>
                        <a:gd name="connsiteY3" fmla="*/ 582930 h 1503782"/>
                        <a:gd name="connsiteX4" fmla="*/ 640080 w 1488128"/>
                        <a:gd name="connsiteY4" fmla="*/ 628650 h 1503782"/>
                        <a:gd name="connsiteX5" fmla="*/ 697230 w 1488128"/>
                        <a:gd name="connsiteY5" fmla="*/ 674370 h 1503782"/>
                        <a:gd name="connsiteX6" fmla="*/ 731520 w 1488128"/>
                        <a:gd name="connsiteY6" fmla="*/ 697230 h 1503782"/>
                        <a:gd name="connsiteX7" fmla="*/ 834390 w 1488128"/>
                        <a:gd name="connsiteY7" fmla="*/ 788670 h 1503782"/>
                        <a:gd name="connsiteX8" fmla="*/ 1440180 w 1488128"/>
                        <a:gd name="connsiteY8" fmla="*/ 1451610 h 1503782"/>
                        <a:gd name="connsiteX9" fmla="*/ 1451610 w 1488128"/>
                        <a:gd name="connsiteY9" fmla="*/ 1463040 h 1503782"/>
                        <a:gd name="connsiteX0" fmla="*/ 0 w 1495731"/>
                        <a:gd name="connsiteY0" fmla="*/ 0 h 1510542"/>
                        <a:gd name="connsiteX1" fmla="*/ 285750 w 1495731"/>
                        <a:gd name="connsiteY1" fmla="*/ 308610 h 1510542"/>
                        <a:gd name="connsiteX2" fmla="*/ 502920 w 1495731"/>
                        <a:gd name="connsiteY2" fmla="*/ 514350 h 1510542"/>
                        <a:gd name="connsiteX3" fmla="*/ 571500 w 1495731"/>
                        <a:gd name="connsiteY3" fmla="*/ 582930 h 1510542"/>
                        <a:gd name="connsiteX4" fmla="*/ 640080 w 1495731"/>
                        <a:gd name="connsiteY4" fmla="*/ 628650 h 1510542"/>
                        <a:gd name="connsiteX5" fmla="*/ 697230 w 1495731"/>
                        <a:gd name="connsiteY5" fmla="*/ 674370 h 1510542"/>
                        <a:gd name="connsiteX6" fmla="*/ 731520 w 1495731"/>
                        <a:gd name="connsiteY6" fmla="*/ 697230 h 1510542"/>
                        <a:gd name="connsiteX7" fmla="*/ 1440180 w 1495731"/>
                        <a:gd name="connsiteY7" fmla="*/ 1451610 h 1510542"/>
                        <a:gd name="connsiteX8" fmla="*/ 1451610 w 1495731"/>
                        <a:gd name="connsiteY8" fmla="*/ 1463040 h 1510542"/>
                        <a:gd name="connsiteX0" fmla="*/ 0 w 1498267"/>
                        <a:gd name="connsiteY0" fmla="*/ 0 h 1512233"/>
                        <a:gd name="connsiteX1" fmla="*/ 285750 w 1498267"/>
                        <a:gd name="connsiteY1" fmla="*/ 308610 h 1512233"/>
                        <a:gd name="connsiteX2" fmla="*/ 502920 w 1498267"/>
                        <a:gd name="connsiteY2" fmla="*/ 514350 h 1512233"/>
                        <a:gd name="connsiteX3" fmla="*/ 571500 w 1498267"/>
                        <a:gd name="connsiteY3" fmla="*/ 582930 h 1512233"/>
                        <a:gd name="connsiteX4" fmla="*/ 640080 w 1498267"/>
                        <a:gd name="connsiteY4" fmla="*/ 628650 h 1512233"/>
                        <a:gd name="connsiteX5" fmla="*/ 697230 w 1498267"/>
                        <a:gd name="connsiteY5" fmla="*/ 674370 h 1512233"/>
                        <a:gd name="connsiteX6" fmla="*/ 1440180 w 1498267"/>
                        <a:gd name="connsiteY6" fmla="*/ 1451610 h 1512233"/>
                        <a:gd name="connsiteX7" fmla="*/ 1451610 w 1498267"/>
                        <a:gd name="connsiteY7" fmla="*/ 1463040 h 1512233"/>
                        <a:gd name="connsiteX0" fmla="*/ 0 w 1502494"/>
                        <a:gd name="connsiteY0" fmla="*/ 0 h 1515614"/>
                        <a:gd name="connsiteX1" fmla="*/ 285750 w 1502494"/>
                        <a:gd name="connsiteY1" fmla="*/ 308610 h 1515614"/>
                        <a:gd name="connsiteX2" fmla="*/ 502920 w 1502494"/>
                        <a:gd name="connsiteY2" fmla="*/ 514350 h 1515614"/>
                        <a:gd name="connsiteX3" fmla="*/ 571500 w 1502494"/>
                        <a:gd name="connsiteY3" fmla="*/ 582930 h 1515614"/>
                        <a:gd name="connsiteX4" fmla="*/ 640080 w 1502494"/>
                        <a:gd name="connsiteY4" fmla="*/ 628650 h 1515614"/>
                        <a:gd name="connsiteX5" fmla="*/ 1440180 w 1502494"/>
                        <a:gd name="connsiteY5" fmla="*/ 1451610 h 1515614"/>
                        <a:gd name="connsiteX6" fmla="*/ 1451610 w 1502494"/>
                        <a:gd name="connsiteY6" fmla="*/ 1463040 h 1515614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571500 w 1451610"/>
                        <a:gd name="connsiteY3" fmla="*/ 582930 h 1463040"/>
                        <a:gd name="connsiteX4" fmla="*/ 1440180 w 1451610"/>
                        <a:gd name="connsiteY4" fmla="*/ 1451610 h 1463040"/>
                        <a:gd name="connsiteX5" fmla="*/ 1451610 w 1451610"/>
                        <a:gd name="connsiteY5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502920 w 1451610"/>
                        <a:gd name="connsiteY2" fmla="*/ 514350 h 1463040"/>
                        <a:gd name="connsiteX3" fmla="*/ 1440180 w 1451610"/>
                        <a:gd name="connsiteY3" fmla="*/ 1451610 h 1463040"/>
                        <a:gd name="connsiteX4" fmla="*/ 1451610 w 1451610"/>
                        <a:gd name="connsiteY4" fmla="*/ 1463040 h 1463040"/>
                        <a:gd name="connsiteX0" fmla="*/ 0 w 1451610"/>
                        <a:gd name="connsiteY0" fmla="*/ 0 h 1463040"/>
                        <a:gd name="connsiteX1" fmla="*/ 285750 w 1451610"/>
                        <a:gd name="connsiteY1" fmla="*/ 308610 h 1463040"/>
                        <a:gd name="connsiteX2" fmla="*/ 1440180 w 1451610"/>
                        <a:gd name="connsiteY2" fmla="*/ 1451610 h 1463040"/>
                        <a:gd name="connsiteX3" fmla="*/ 1451610 w 1451610"/>
                        <a:gd name="connsiteY3" fmla="*/ 1463040 h 1463040"/>
                        <a:gd name="connsiteX0" fmla="*/ 0 w 1451610"/>
                        <a:gd name="connsiteY0" fmla="*/ 0 h 1463040"/>
                        <a:gd name="connsiteX1" fmla="*/ 1440180 w 1451610"/>
                        <a:gd name="connsiteY1" fmla="*/ 1451610 h 1463040"/>
                        <a:gd name="connsiteX2" fmla="*/ 1451610 w 1451610"/>
                        <a:gd name="connsiteY2" fmla="*/ 1463040 h 1463040"/>
                        <a:gd name="connsiteX0" fmla="*/ 0 w 1454785"/>
                        <a:gd name="connsiteY0" fmla="*/ 0 h 1450340"/>
                        <a:gd name="connsiteX1" fmla="*/ 1443355 w 1454785"/>
                        <a:gd name="connsiteY1" fmla="*/ 1438910 h 1450340"/>
                        <a:gd name="connsiteX2" fmla="*/ 1454785 w 1454785"/>
                        <a:gd name="connsiteY2" fmla="*/ 1450340 h 1450340"/>
                        <a:gd name="connsiteX0" fmla="*/ 0 w 1443355"/>
                        <a:gd name="connsiteY0" fmla="*/ 0 h 1438910"/>
                        <a:gd name="connsiteX1" fmla="*/ 1443355 w 1443355"/>
                        <a:gd name="connsiteY1" fmla="*/ 1438910 h 1438910"/>
                        <a:gd name="connsiteX0" fmla="*/ 0 w 1440180"/>
                        <a:gd name="connsiteY0" fmla="*/ 0 h 1435735"/>
                        <a:gd name="connsiteX1" fmla="*/ 1440180 w 1440180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37005"/>
                        <a:gd name="connsiteY0" fmla="*/ 0 h 1435735"/>
                        <a:gd name="connsiteX1" fmla="*/ 1437005 w 1437005"/>
                        <a:gd name="connsiteY1" fmla="*/ 1435735 h 1435735"/>
                        <a:gd name="connsiteX0" fmla="*/ 0 w 1424305"/>
                        <a:gd name="connsiteY0" fmla="*/ 1 h 1337311"/>
                        <a:gd name="connsiteX1" fmla="*/ 1424305 w 1424305"/>
                        <a:gd name="connsiteY1" fmla="*/ 1337311 h 1337311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0655"/>
                        <a:gd name="connsiteY0" fmla="*/ 0 h 1438910"/>
                        <a:gd name="connsiteX1" fmla="*/ 1430655 w 1430655"/>
                        <a:gd name="connsiteY1" fmla="*/ 1438910 h 1438910"/>
                        <a:gd name="connsiteX0" fmla="*/ 0 w 1435417"/>
                        <a:gd name="connsiteY0" fmla="*/ 0 h 1436529"/>
                        <a:gd name="connsiteX1" fmla="*/ 1435417 w 1435417"/>
                        <a:gd name="connsiteY1" fmla="*/ 1436529 h 1436529"/>
                        <a:gd name="connsiteX0" fmla="*/ 0 w 1433036"/>
                        <a:gd name="connsiteY0" fmla="*/ 0 h 1410335"/>
                        <a:gd name="connsiteX1" fmla="*/ 1433036 w 1433036"/>
                        <a:gd name="connsiteY1" fmla="*/ 1410335 h 1410335"/>
                        <a:gd name="connsiteX0" fmla="*/ 0 w 1433036"/>
                        <a:gd name="connsiteY0" fmla="*/ 0 h 1436529"/>
                        <a:gd name="connsiteX1" fmla="*/ 1433036 w 1433036"/>
                        <a:gd name="connsiteY1" fmla="*/ 1436529 h 1436529"/>
                        <a:gd name="connsiteX0" fmla="*/ 0 w 1433036"/>
                        <a:gd name="connsiteY0" fmla="*/ 3 h 1436532"/>
                        <a:gd name="connsiteX1" fmla="*/ 1433036 w 1433036"/>
                        <a:gd name="connsiteY1" fmla="*/ 1436532 h 1436532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43676"/>
                        <a:gd name="connsiteX1" fmla="*/ 1440180 w 1440180"/>
                        <a:gd name="connsiteY1" fmla="*/ 1443676 h 1443676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  <a:gd name="connsiteX0" fmla="*/ 0 w 1440180"/>
                        <a:gd name="connsiteY0" fmla="*/ 3 h 1438913"/>
                        <a:gd name="connsiteX1" fmla="*/ 1440180 w 1440180"/>
                        <a:gd name="connsiteY1" fmla="*/ 1438913 h 143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40180" h="1438913">
                          <a:moveTo>
                            <a:pt x="0" y="3"/>
                          </a:moveTo>
                          <a:cubicBezTo>
                            <a:pt x="715539" y="-2432"/>
                            <a:pt x="718290" y="1439759"/>
                            <a:pt x="1440180" y="1438913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grpSp>
        <p:nvGrpSpPr>
          <p:cNvPr id="233" name="グループ化 232"/>
          <p:cNvGrpSpPr/>
          <p:nvPr/>
        </p:nvGrpSpPr>
        <p:grpSpPr>
          <a:xfrm>
            <a:off x="130364" y="1548409"/>
            <a:ext cx="9720000" cy="2679175"/>
            <a:chOff x="3294774" y="1827533"/>
            <a:chExt cx="4593600" cy="664538"/>
          </a:xfrm>
        </p:grpSpPr>
        <p:grpSp>
          <p:nvGrpSpPr>
            <p:cNvPr id="249" name="グループ化 248"/>
            <p:cNvGrpSpPr/>
            <p:nvPr/>
          </p:nvGrpSpPr>
          <p:grpSpPr>
            <a:xfrm>
              <a:off x="3294774" y="1827533"/>
              <a:ext cx="2296800" cy="664537"/>
              <a:chOff x="1692437" y="1269203"/>
              <a:chExt cx="5760360" cy="1438915"/>
            </a:xfrm>
          </p:grpSpPr>
          <p:grpSp>
            <p:nvGrpSpPr>
              <p:cNvPr id="257" name="グループ化 256"/>
              <p:cNvGrpSpPr/>
              <p:nvPr/>
            </p:nvGrpSpPr>
            <p:grpSpPr>
              <a:xfrm>
                <a:off x="1692437" y="1269204"/>
                <a:ext cx="2880180" cy="1438914"/>
                <a:chOff x="1692437" y="1269204"/>
                <a:chExt cx="2880180" cy="1438914"/>
              </a:xfrm>
            </p:grpSpPr>
            <p:sp>
              <p:nvSpPr>
                <p:cNvPr id="261" name="フリーフォーム 260"/>
                <p:cNvSpPr/>
                <p:nvPr/>
              </p:nvSpPr>
              <p:spPr>
                <a:xfrm>
                  <a:off x="1692437" y="1269205"/>
                  <a:ext cx="144018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フリーフォーム 261"/>
                <p:cNvSpPr/>
                <p:nvPr/>
              </p:nvSpPr>
              <p:spPr>
                <a:xfrm flipH="1">
                  <a:off x="3132617" y="1269204"/>
                  <a:ext cx="144000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8" name="グループ化 257"/>
              <p:cNvGrpSpPr/>
              <p:nvPr/>
            </p:nvGrpSpPr>
            <p:grpSpPr>
              <a:xfrm>
                <a:off x="4572616" y="1269203"/>
                <a:ext cx="2880181" cy="1438913"/>
                <a:chOff x="1692436" y="1269204"/>
                <a:chExt cx="2880181" cy="1438913"/>
              </a:xfrm>
            </p:grpSpPr>
            <p:sp>
              <p:nvSpPr>
                <p:cNvPr id="259" name="フリーフォーム 258"/>
                <p:cNvSpPr/>
                <p:nvPr/>
              </p:nvSpPr>
              <p:spPr>
                <a:xfrm>
                  <a:off x="1692436" y="1269204"/>
                  <a:ext cx="144018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フリーフォーム 259"/>
                <p:cNvSpPr/>
                <p:nvPr/>
              </p:nvSpPr>
              <p:spPr>
                <a:xfrm flipH="1">
                  <a:off x="3132617" y="1269204"/>
                  <a:ext cx="144000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50" name="グループ化 249"/>
            <p:cNvGrpSpPr/>
            <p:nvPr/>
          </p:nvGrpSpPr>
          <p:grpSpPr>
            <a:xfrm>
              <a:off x="5591574" y="1827534"/>
              <a:ext cx="2296800" cy="664537"/>
              <a:chOff x="1692437" y="1269203"/>
              <a:chExt cx="5760360" cy="1438915"/>
            </a:xfrm>
          </p:grpSpPr>
          <p:grpSp>
            <p:nvGrpSpPr>
              <p:cNvPr id="251" name="グループ化 250"/>
              <p:cNvGrpSpPr/>
              <p:nvPr/>
            </p:nvGrpSpPr>
            <p:grpSpPr>
              <a:xfrm>
                <a:off x="1692437" y="1269204"/>
                <a:ext cx="2880180" cy="1438914"/>
                <a:chOff x="1692437" y="1269204"/>
                <a:chExt cx="2880180" cy="1438914"/>
              </a:xfrm>
            </p:grpSpPr>
            <p:sp>
              <p:nvSpPr>
                <p:cNvPr id="255" name="フリーフォーム 254"/>
                <p:cNvSpPr/>
                <p:nvPr/>
              </p:nvSpPr>
              <p:spPr>
                <a:xfrm>
                  <a:off x="1692437" y="1269205"/>
                  <a:ext cx="144018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フリーフォーム 255"/>
                <p:cNvSpPr/>
                <p:nvPr/>
              </p:nvSpPr>
              <p:spPr>
                <a:xfrm flipH="1">
                  <a:off x="3132617" y="1269204"/>
                  <a:ext cx="144000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4572616" y="1269203"/>
                <a:ext cx="2880181" cy="1438913"/>
                <a:chOff x="1692436" y="1269204"/>
                <a:chExt cx="2880181" cy="1438913"/>
              </a:xfrm>
            </p:grpSpPr>
            <p:sp>
              <p:nvSpPr>
                <p:cNvPr id="253" name="フリーフォーム 252"/>
                <p:cNvSpPr/>
                <p:nvPr/>
              </p:nvSpPr>
              <p:spPr>
                <a:xfrm>
                  <a:off x="1692436" y="1269204"/>
                  <a:ext cx="144018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フリーフォーム 253"/>
                <p:cNvSpPr/>
                <p:nvPr/>
              </p:nvSpPr>
              <p:spPr>
                <a:xfrm flipH="1">
                  <a:off x="3132617" y="1269204"/>
                  <a:ext cx="1440000" cy="1438913"/>
                </a:xfrm>
                <a:custGeom>
                  <a:avLst/>
                  <a:gdLst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371600 w 1451610"/>
                    <a:gd name="connsiteY22" fmla="*/ 1405890 h 1463040"/>
                    <a:gd name="connsiteX23" fmla="*/ 1440180 w 1451610"/>
                    <a:gd name="connsiteY23" fmla="*/ 1451610 h 1463040"/>
                    <a:gd name="connsiteX24" fmla="*/ 1451610 w 1451610"/>
                    <a:gd name="connsiteY2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640080 w 1451610"/>
                    <a:gd name="connsiteY4" fmla="*/ 628650 h 1463040"/>
                    <a:gd name="connsiteX5" fmla="*/ 697230 w 1451610"/>
                    <a:gd name="connsiteY5" fmla="*/ 674370 h 1463040"/>
                    <a:gd name="connsiteX6" fmla="*/ 731520 w 1451610"/>
                    <a:gd name="connsiteY6" fmla="*/ 697230 h 1463040"/>
                    <a:gd name="connsiteX7" fmla="*/ 834390 w 1451610"/>
                    <a:gd name="connsiteY7" fmla="*/ 788670 h 1463040"/>
                    <a:gd name="connsiteX8" fmla="*/ 891540 w 1451610"/>
                    <a:gd name="connsiteY8" fmla="*/ 845820 h 1463040"/>
                    <a:gd name="connsiteX9" fmla="*/ 925830 w 1451610"/>
                    <a:gd name="connsiteY9" fmla="*/ 880110 h 1463040"/>
                    <a:gd name="connsiteX10" fmla="*/ 994410 w 1451610"/>
                    <a:gd name="connsiteY10" fmla="*/ 925830 h 1463040"/>
                    <a:gd name="connsiteX11" fmla="*/ 1017270 w 1451610"/>
                    <a:gd name="connsiteY11" fmla="*/ 960120 h 1463040"/>
                    <a:gd name="connsiteX12" fmla="*/ 1051560 w 1451610"/>
                    <a:gd name="connsiteY12" fmla="*/ 994410 h 1463040"/>
                    <a:gd name="connsiteX13" fmla="*/ 1062990 w 1451610"/>
                    <a:gd name="connsiteY13" fmla="*/ 1028700 h 1463040"/>
                    <a:gd name="connsiteX14" fmla="*/ 1097280 w 1451610"/>
                    <a:gd name="connsiteY14" fmla="*/ 1062990 h 1463040"/>
                    <a:gd name="connsiteX15" fmla="*/ 1165860 w 1451610"/>
                    <a:gd name="connsiteY15" fmla="*/ 1165860 h 1463040"/>
                    <a:gd name="connsiteX16" fmla="*/ 1188720 w 1451610"/>
                    <a:gd name="connsiteY16" fmla="*/ 1200150 h 1463040"/>
                    <a:gd name="connsiteX17" fmla="*/ 1223010 w 1451610"/>
                    <a:gd name="connsiteY17" fmla="*/ 1211580 h 1463040"/>
                    <a:gd name="connsiteX18" fmla="*/ 1257300 w 1451610"/>
                    <a:gd name="connsiteY18" fmla="*/ 1245870 h 1463040"/>
                    <a:gd name="connsiteX19" fmla="*/ 1280160 w 1451610"/>
                    <a:gd name="connsiteY19" fmla="*/ 1280160 h 1463040"/>
                    <a:gd name="connsiteX20" fmla="*/ 1314450 w 1451610"/>
                    <a:gd name="connsiteY20" fmla="*/ 1303020 h 1463040"/>
                    <a:gd name="connsiteX21" fmla="*/ 1360170 w 1451610"/>
                    <a:gd name="connsiteY21" fmla="*/ 1371600 h 1463040"/>
                    <a:gd name="connsiteX22" fmla="*/ 1440180 w 1451610"/>
                    <a:gd name="connsiteY22" fmla="*/ 1451610 h 1463040"/>
                    <a:gd name="connsiteX23" fmla="*/ 1451610 w 1451610"/>
                    <a:gd name="connsiteY23" fmla="*/ 1463040 h 1463040"/>
                    <a:gd name="connsiteX0" fmla="*/ 0 w 1453104"/>
                    <a:gd name="connsiteY0" fmla="*/ 0 h 1466106"/>
                    <a:gd name="connsiteX1" fmla="*/ 285750 w 1453104"/>
                    <a:gd name="connsiteY1" fmla="*/ 308610 h 1466106"/>
                    <a:gd name="connsiteX2" fmla="*/ 502920 w 1453104"/>
                    <a:gd name="connsiteY2" fmla="*/ 514350 h 1466106"/>
                    <a:gd name="connsiteX3" fmla="*/ 571500 w 1453104"/>
                    <a:gd name="connsiteY3" fmla="*/ 582930 h 1466106"/>
                    <a:gd name="connsiteX4" fmla="*/ 640080 w 1453104"/>
                    <a:gd name="connsiteY4" fmla="*/ 628650 h 1466106"/>
                    <a:gd name="connsiteX5" fmla="*/ 697230 w 1453104"/>
                    <a:gd name="connsiteY5" fmla="*/ 674370 h 1466106"/>
                    <a:gd name="connsiteX6" fmla="*/ 731520 w 1453104"/>
                    <a:gd name="connsiteY6" fmla="*/ 697230 h 1466106"/>
                    <a:gd name="connsiteX7" fmla="*/ 834390 w 1453104"/>
                    <a:gd name="connsiteY7" fmla="*/ 788670 h 1466106"/>
                    <a:gd name="connsiteX8" fmla="*/ 891540 w 1453104"/>
                    <a:gd name="connsiteY8" fmla="*/ 845820 h 1466106"/>
                    <a:gd name="connsiteX9" fmla="*/ 925830 w 1453104"/>
                    <a:gd name="connsiteY9" fmla="*/ 880110 h 1466106"/>
                    <a:gd name="connsiteX10" fmla="*/ 994410 w 1453104"/>
                    <a:gd name="connsiteY10" fmla="*/ 925830 h 1466106"/>
                    <a:gd name="connsiteX11" fmla="*/ 1017270 w 1453104"/>
                    <a:gd name="connsiteY11" fmla="*/ 960120 h 1466106"/>
                    <a:gd name="connsiteX12" fmla="*/ 1051560 w 1453104"/>
                    <a:gd name="connsiteY12" fmla="*/ 994410 h 1466106"/>
                    <a:gd name="connsiteX13" fmla="*/ 1062990 w 1453104"/>
                    <a:gd name="connsiteY13" fmla="*/ 1028700 h 1466106"/>
                    <a:gd name="connsiteX14" fmla="*/ 1097280 w 1453104"/>
                    <a:gd name="connsiteY14" fmla="*/ 1062990 h 1466106"/>
                    <a:gd name="connsiteX15" fmla="*/ 1165860 w 1453104"/>
                    <a:gd name="connsiteY15" fmla="*/ 1165860 h 1466106"/>
                    <a:gd name="connsiteX16" fmla="*/ 1188720 w 1453104"/>
                    <a:gd name="connsiteY16" fmla="*/ 1200150 h 1466106"/>
                    <a:gd name="connsiteX17" fmla="*/ 1223010 w 1453104"/>
                    <a:gd name="connsiteY17" fmla="*/ 1211580 h 1466106"/>
                    <a:gd name="connsiteX18" fmla="*/ 1257300 w 1453104"/>
                    <a:gd name="connsiteY18" fmla="*/ 1245870 h 1466106"/>
                    <a:gd name="connsiteX19" fmla="*/ 1280160 w 1453104"/>
                    <a:gd name="connsiteY19" fmla="*/ 1280160 h 1466106"/>
                    <a:gd name="connsiteX20" fmla="*/ 1314450 w 1453104"/>
                    <a:gd name="connsiteY20" fmla="*/ 1303020 h 1466106"/>
                    <a:gd name="connsiteX21" fmla="*/ 1440180 w 1453104"/>
                    <a:gd name="connsiteY21" fmla="*/ 1451610 h 1466106"/>
                    <a:gd name="connsiteX22" fmla="*/ 1451610 w 1453104"/>
                    <a:gd name="connsiteY22" fmla="*/ 1463040 h 1466106"/>
                    <a:gd name="connsiteX0" fmla="*/ 0 w 1455477"/>
                    <a:gd name="connsiteY0" fmla="*/ 0 h 1467716"/>
                    <a:gd name="connsiteX1" fmla="*/ 285750 w 1455477"/>
                    <a:gd name="connsiteY1" fmla="*/ 308610 h 1467716"/>
                    <a:gd name="connsiteX2" fmla="*/ 502920 w 1455477"/>
                    <a:gd name="connsiteY2" fmla="*/ 514350 h 1467716"/>
                    <a:gd name="connsiteX3" fmla="*/ 571500 w 1455477"/>
                    <a:gd name="connsiteY3" fmla="*/ 582930 h 1467716"/>
                    <a:gd name="connsiteX4" fmla="*/ 640080 w 1455477"/>
                    <a:gd name="connsiteY4" fmla="*/ 628650 h 1467716"/>
                    <a:gd name="connsiteX5" fmla="*/ 697230 w 1455477"/>
                    <a:gd name="connsiteY5" fmla="*/ 674370 h 1467716"/>
                    <a:gd name="connsiteX6" fmla="*/ 731520 w 1455477"/>
                    <a:gd name="connsiteY6" fmla="*/ 697230 h 1467716"/>
                    <a:gd name="connsiteX7" fmla="*/ 834390 w 1455477"/>
                    <a:gd name="connsiteY7" fmla="*/ 788670 h 1467716"/>
                    <a:gd name="connsiteX8" fmla="*/ 891540 w 1455477"/>
                    <a:gd name="connsiteY8" fmla="*/ 845820 h 1467716"/>
                    <a:gd name="connsiteX9" fmla="*/ 925830 w 1455477"/>
                    <a:gd name="connsiteY9" fmla="*/ 880110 h 1467716"/>
                    <a:gd name="connsiteX10" fmla="*/ 994410 w 1455477"/>
                    <a:gd name="connsiteY10" fmla="*/ 925830 h 1467716"/>
                    <a:gd name="connsiteX11" fmla="*/ 1017270 w 1455477"/>
                    <a:gd name="connsiteY11" fmla="*/ 960120 h 1467716"/>
                    <a:gd name="connsiteX12" fmla="*/ 1051560 w 1455477"/>
                    <a:gd name="connsiteY12" fmla="*/ 994410 h 1467716"/>
                    <a:gd name="connsiteX13" fmla="*/ 1062990 w 1455477"/>
                    <a:gd name="connsiteY13" fmla="*/ 1028700 h 1467716"/>
                    <a:gd name="connsiteX14" fmla="*/ 1097280 w 1455477"/>
                    <a:gd name="connsiteY14" fmla="*/ 1062990 h 1467716"/>
                    <a:gd name="connsiteX15" fmla="*/ 1165860 w 1455477"/>
                    <a:gd name="connsiteY15" fmla="*/ 1165860 h 1467716"/>
                    <a:gd name="connsiteX16" fmla="*/ 1188720 w 1455477"/>
                    <a:gd name="connsiteY16" fmla="*/ 1200150 h 1467716"/>
                    <a:gd name="connsiteX17" fmla="*/ 1223010 w 1455477"/>
                    <a:gd name="connsiteY17" fmla="*/ 1211580 h 1467716"/>
                    <a:gd name="connsiteX18" fmla="*/ 1257300 w 1455477"/>
                    <a:gd name="connsiteY18" fmla="*/ 1245870 h 1467716"/>
                    <a:gd name="connsiteX19" fmla="*/ 1280160 w 1455477"/>
                    <a:gd name="connsiteY19" fmla="*/ 1280160 h 1467716"/>
                    <a:gd name="connsiteX20" fmla="*/ 1440180 w 1455477"/>
                    <a:gd name="connsiteY20" fmla="*/ 1451610 h 1467716"/>
                    <a:gd name="connsiteX21" fmla="*/ 1451610 w 1455477"/>
                    <a:gd name="connsiteY21" fmla="*/ 1463040 h 1467716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23010 w 1457101"/>
                    <a:gd name="connsiteY17" fmla="*/ 1211580 h 1470172"/>
                    <a:gd name="connsiteX18" fmla="*/ 1257300 w 1457101"/>
                    <a:gd name="connsiteY18" fmla="*/ 1245870 h 1470172"/>
                    <a:gd name="connsiteX19" fmla="*/ 1440180 w 1457101"/>
                    <a:gd name="connsiteY19" fmla="*/ 1451610 h 1470172"/>
                    <a:gd name="connsiteX20" fmla="*/ 1451610 w 1457101"/>
                    <a:gd name="connsiteY20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188720 w 1457101"/>
                    <a:gd name="connsiteY16" fmla="*/ 1200150 h 1470172"/>
                    <a:gd name="connsiteX17" fmla="*/ 1257300 w 1457101"/>
                    <a:gd name="connsiteY17" fmla="*/ 1245870 h 1470172"/>
                    <a:gd name="connsiteX18" fmla="*/ 1440180 w 1457101"/>
                    <a:gd name="connsiteY18" fmla="*/ 1451610 h 1470172"/>
                    <a:gd name="connsiteX19" fmla="*/ 1451610 w 1457101"/>
                    <a:gd name="connsiteY19" fmla="*/ 1463040 h 1470172"/>
                    <a:gd name="connsiteX0" fmla="*/ 0 w 1457101"/>
                    <a:gd name="connsiteY0" fmla="*/ 0 h 1470172"/>
                    <a:gd name="connsiteX1" fmla="*/ 285750 w 1457101"/>
                    <a:gd name="connsiteY1" fmla="*/ 308610 h 1470172"/>
                    <a:gd name="connsiteX2" fmla="*/ 502920 w 1457101"/>
                    <a:gd name="connsiteY2" fmla="*/ 514350 h 1470172"/>
                    <a:gd name="connsiteX3" fmla="*/ 571500 w 1457101"/>
                    <a:gd name="connsiteY3" fmla="*/ 582930 h 1470172"/>
                    <a:gd name="connsiteX4" fmla="*/ 640080 w 1457101"/>
                    <a:gd name="connsiteY4" fmla="*/ 628650 h 1470172"/>
                    <a:gd name="connsiteX5" fmla="*/ 697230 w 1457101"/>
                    <a:gd name="connsiteY5" fmla="*/ 674370 h 1470172"/>
                    <a:gd name="connsiteX6" fmla="*/ 731520 w 1457101"/>
                    <a:gd name="connsiteY6" fmla="*/ 697230 h 1470172"/>
                    <a:gd name="connsiteX7" fmla="*/ 834390 w 1457101"/>
                    <a:gd name="connsiteY7" fmla="*/ 788670 h 1470172"/>
                    <a:gd name="connsiteX8" fmla="*/ 891540 w 1457101"/>
                    <a:gd name="connsiteY8" fmla="*/ 845820 h 1470172"/>
                    <a:gd name="connsiteX9" fmla="*/ 925830 w 1457101"/>
                    <a:gd name="connsiteY9" fmla="*/ 880110 h 1470172"/>
                    <a:gd name="connsiteX10" fmla="*/ 994410 w 1457101"/>
                    <a:gd name="connsiteY10" fmla="*/ 925830 h 1470172"/>
                    <a:gd name="connsiteX11" fmla="*/ 1017270 w 1457101"/>
                    <a:gd name="connsiteY11" fmla="*/ 960120 h 1470172"/>
                    <a:gd name="connsiteX12" fmla="*/ 1051560 w 1457101"/>
                    <a:gd name="connsiteY12" fmla="*/ 994410 h 1470172"/>
                    <a:gd name="connsiteX13" fmla="*/ 1062990 w 1457101"/>
                    <a:gd name="connsiteY13" fmla="*/ 1028700 h 1470172"/>
                    <a:gd name="connsiteX14" fmla="*/ 1097280 w 1457101"/>
                    <a:gd name="connsiteY14" fmla="*/ 1062990 h 1470172"/>
                    <a:gd name="connsiteX15" fmla="*/ 1165860 w 1457101"/>
                    <a:gd name="connsiteY15" fmla="*/ 1165860 h 1470172"/>
                    <a:gd name="connsiteX16" fmla="*/ 1257300 w 1457101"/>
                    <a:gd name="connsiteY16" fmla="*/ 1245870 h 1470172"/>
                    <a:gd name="connsiteX17" fmla="*/ 1440180 w 1457101"/>
                    <a:gd name="connsiteY17" fmla="*/ 1451610 h 1470172"/>
                    <a:gd name="connsiteX18" fmla="*/ 1451610 w 1457101"/>
                    <a:gd name="connsiteY18" fmla="*/ 1463040 h 1470172"/>
                    <a:gd name="connsiteX0" fmla="*/ 0 w 1463723"/>
                    <a:gd name="connsiteY0" fmla="*/ 0 h 1475989"/>
                    <a:gd name="connsiteX1" fmla="*/ 285750 w 1463723"/>
                    <a:gd name="connsiteY1" fmla="*/ 308610 h 1475989"/>
                    <a:gd name="connsiteX2" fmla="*/ 502920 w 1463723"/>
                    <a:gd name="connsiteY2" fmla="*/ 514350 h 1475989"/>
                    <a:gd name="connsiteX3" fmla="*/ 571500 w 1463723"/>
                    <a:gd name="connsiteY3" fmla="*/ 582930 h 1475989"/>
                    <a:gd name="connsiteX4" fmla="*/ 640080 w 1463723"/>
                    <a:gd name="connsiteY4" fmla="*/ 628650 h 1475989"/>
                    <a:gd name="connsiteX5" fmla="*/ 697230 w 1463723"/>
                    <a:gd name="connsiteY5" fmla="*/ 674370 h 1475989"/>
                    <a:gd name="connsiteX6" fmla="*/ 731520 w 1463723"/>
                    <a:gd name="connsiteY6" fmla="*/ 697230 h 1475989"/>
                    <a:gd name="connsiteX7" fmla="*/ 834390 w 1463723"/>
                    <a:gd name="connsiteY7" fmla="*/ 788670 h 1475989"/>
                    <a:gd name="connsiteX8" fmla="*/ 891540 w 1463723"/>
                    <a:gd name="connsiteY8" fmla="*/ 845820 h 1475989"/>
                    <a:gd name="connsiteX9" fmla="*/ 925830 w 1463723"/>
                    <a:gd name="connsiteY9" fmla="*/ 880110 h 1475989"/>
                    <a:gd name="connsiteX10" fmla="*/ 994410 w 1463723"/>
                    <a:gd name="connsiteY10" fmla="*/ 925830 h 1475989"/>
                    <a:gd name="connsiteX11" fmla="*/ 1017270 w 1463723"/>
                    <a:gd name="connsiteY11" fmla="*/ 960120 h 1475989"/>
                    <a:gd name="connsiteX12" fmla="*/ 1051560 w 1463723"/>
                    <a:gd name="connsiteY12" fmla="*/ 994410 h 1475989"/>
                    <a:gd name="connsiteX13" fmla="*/ 1062990 w 1463723"/>
                    <a:gd name="connsiteY13" fmla="*/ 1028700 h 1475989"/>
                    <a:gd name="connsiteX14" fmla="*/ 1097280 w 1463723"/>
                    <a:gd name="connsiteY14" fmla="*/ 1062990 h 1475989"/>
                    <a:gd name="connsiteX15" fmla="*/ 1165860 w 1463723"/>
                    <a:gd name="connsiteY15" fmla="*/ 1165860 h 1475989"/>
                    <a:gd name="connsiteX16" fmla="*/ 1440180 w 1463723"/>
                    <a:gd name="connsiteY16" fmla="*/ 1451610 h 1475989"/>
                    <a:gd name="connsiteX17" fmla="*/ 1451610 w 1463723"/>
                    <a:gd name="connsiteY17" fmla="*/ 1463040 h 1475989"/>
                    <a:gd name="connsiteX0" fmla="*/ 0 w 1468747"/>
                    <a:gd name="connsiteY0" fmla="*/ 0 h 1483538"/>
                    <a:gd name="connsiteX1" fmla="*/ 285750 w 1468747"/>
                    <a:gd name="connsiteY1" fmla="*/ 308610 h 1483538"/>
                    <a:gd name="connsiteX2" fmla="*/ 502920 w 1468747"/>
                    <a:gd name="connsiteY2" fmla="*/ 514350 h 1483538"/>
                    <a:gd name="connsiteX3" fmla="*/ 571500 w 1468747"/>
                    <a:gd name="connsiteY3" fmla="*/ 582930 h 1483538"/>
                    <a:gd name="connsiteX4" fmla="*/ 640080 w 1468747"/>
                    <a:gd name="connsiteY4" fmla="*/ 628650 h 1483538"/>
                    <a:gd name="connsiteX5" fmla="*/ 697230 w 1468747"/>
                    <a:gd name="connsiteY5" fmla="*/ 674370 h 1483538"/>
                    <a:gd name="connsiteX6" fmla="*/ 731520 w 1468747"/>
                    <a:gd name="connsiteY6" fmla="*/ 697230 h 1483538"/>
                    <a:gd name="connsiteX7" fmla="*/ 834390 w 1468747"/>
                    <a:gd name="connsiteY7" fmla="*/ 788670 h 1483538"/>
                    <a:gd name="connsiteX8" fmla="*/ 891540 w 1468747"/>
                    <a:gd name="connsiteY8" fmla="*/ 845820 h 1483538"/>
                    <a:gd name="connsiteX9" fmla="*/ 925830 w 1468747"/>
                    <a:gd name="connsiteY9" fmla="*/ 880110 h 1483538"/>
                    <a:gd name="connsiteX10" fmla="*/ 994410 w 1468747"/>
                    <a:gd name="connsiteY10" fmla="*/ 925830 h 1483538"/>
                    <a:gd name="connsiteX11" fmla="*/ 1017270 w 1468747"/>
                    <a:gd name="connsiteY11" fmla="*/ 960120 h 1483538"/>
                    <a:gd name="connsiteX12" fmla="*/ 1051560 w 1468747"/>
                    <a:gd name="connsiteY12" fmla="*/ 994410 h 1483538"/>
                    <a:gd name="connsiteX13" fmla="*/ 1062990 w 1468747"/>
                    <a:gd name="connsiteY13" fmla="*/ 1028700 h 1483538"/>
                    <a:gd name="connsiteX14" fmla="*/ 1097280 w 1468747"/>
                    <a:gd name="connsiteY14" fmla="*/ 1062990 h 1483538"/>
                    <a:gd name="connsiteX15" fmla="*/ 1440180 w 1468747"/>
                    <a:gd name="connsiteY15" fmla="*/ 1451610 h 1483538"/>
                    <a:gd name="connsiteX16" fmla="*/ 1451610 w 1468747"/>
                    <a:gd name="connsiteY16" fmla="*/ 1463040 h 1483538"/>
                    <a:gd name="connsiteX0" fmla="*/ 0 w 1471267"/>
                    <a:gd name="connsiteY0" fmla="*/ 0 h 1486063"/>
                    <a:gd name="connsiteX1" fmla="*/ 285750 w 1471267"/>
                    <a:gd name="connsiteY1" fmla="*/ 308610 h 1486063"/>
                    <a:gd name="connsiteX2" fmla="*/ 502920 w 1471267"/>
                    <a:gd name="connsiteY2" fmla="*/ 514350 h 1486063"/>
                    <a:gd name="connsiteX3" fmla="*/ 571500 w 1471267"/>
                    <a:gd name="connsiteY3" fmla="*/ 582930 h 1486063"/>
                    <a:gd name="connsiteX4" fmla="*/ 640080 w 1471267"/>
                    <a:gd name="connsiteY4" fmla="*/ 628650 h 1486063"/>
                    <a:gd name="connsiteX5" fmla="*/ 697230 w 1471267"/>
                    <a:gd name="connsiteY5" fmla="*/ 674370 h 1486063"/>
                    <a:gd name="connsiteX6" fmla="*/ 731520 w 1471267"/>
                    <a:gd name="connsiteY6" fmla="*/ 697230 h 1486063"/>
                    <a:gd name="connsiteX7" fmla="*/ 834390 w 1471267"/>
                    <a:gd name="connsiteY7" fmla="*/ 788670 h 1486063"/>
                    <a:gd name="connsiteX8" fmla="*/ 891540 w 1471267"/>
                    <a:gd name="connsiteY8" fmla="*/ 845820 h 1486063"/>
                    <a:gd name="connsiteX9" fmla="*/ 925830 w 1471267"/>
                    <a:gd name="connsiteY9" fmla="*/ 880110 h 1486063"/>
                    <a:gd name="connsiteX10" fmla="*/ 994410 w 1471267"/>
                    <a:gd name="connsiteY10" fmla="*/ 925830 h 1486063"/>
                    <a:gd name="connsiteX11" fmla="*/ 1017270 w 1471267"/>
                    <a:gd name="connsiteY11" fmla="*/ 960120 h 1486063"/>
                    <a:gd name="connsiteX12" fmla="*/ 1051560 w 1471267"/>
                    <a:gd name="connsiteY12" fmla="*/ 994410 h 1486063"/>
                    <a:gd name="connsiteX13" fmla="*/ 1062990 w 1471267"/>
                    <a:gd name="connsiteY13" fmla="*/ 1028700 h 1486063"/>
                    <a:gd name="connsiteX14" fmla="*/ 1440180 w 1471267"/>
                    <a:gd name="connsiteY14" fmla="*/ 1451610 h 1486063"/>
                    <a:gd name="connsiteX15" fmla="*/ 1451610 w 1471267"/>
                    <a:gd name="connsiteY15" fmla="*/ 1463040 h 1486063"/>
                    <a:gd name="connsiteX0" fmla="*/ 0 w 1472108"/>
                    <a:gd name="connsiteY0" fmla="*/ 0 h 1488590"/>
                    <a:gd name="connsiteX1" fmla="*/ 285750 w 1472108"/>
                    <a:gd name="connsiteY1" fmla="*/ 308610 h 1488590"/>
                    <a:gd name="connsiteX2" fmla="*/ 502920 w 1472108"/>
                    <a:gd name="connsiteY2" fmla="*/ 514350 h 1488590"/>
                    <a:gd name="connsiteX3" fmla="*/ 571500 w 1472108"/>
                    <a:gd name="connsiteY3" fmla="*/ 582930 h 1488590"/>
                    <a:gd name="connsiteX4" fmla="*/ 640080 w 1472108"/>
                    <a:gd name="connsiteY4" fmla="*/ 628650 h 1488590"/>
                    <a:gd name="connsiteX5" fmla="*/ 697230 w 1472108"/>
                    <a:gd name="connsiteY5" fmla="*/ 674370 h 1488590"/>
                    <a:gd name="connsiteX6" fmla="*/ 731520 w 1472108"/>
                    <a:gd name="connsiteY6" fmla="*/ 697230 h 1488590"/>
                    <a:gd name="connsiteX7" fmla="*/ 834390 w 1472108"/>
                    <a:gd name="connsiteY7" fmla="*/ 788670 h 1488590"/>
                    <a:gd name="connsiteX8" fmla="*/ 891540 w 1472108"/>
                    <a:gd name="connsiteY8" fmla="*/ 845820 h 1488590"/>
                    <a:gd name="connsiteX9" fmla="*/ 925830 w 1472108"/>
                    <a:gd name="connsiteY9" fmla="*/ 880110 h 1488590"/>
                    <a:gd name="connsiteX10" fmla="*/ 994410 w 1472108"/>
                    <a:gd name="connsiteY10" fmla="*/ 925830 h 1488590"/>
                    <a:gd name="connsiteX11" fmla="*/ 1017270 w 1472108"/>
                    <a:gd name="connsiteY11" fmla="*/ 960120 h 1488590"/>
                    <a:gd name="connsiteX12" fmla="*/ 1051560 w 1472108"/>
                    <a:gd name="connsiteY12" fmla="*/ 994410 h 1488590"/>
                    <a:gd name="connsiteX13" fmla="*/ 1440180 w 1472108"/>
                    <a:gd name="connsiteY13" fmla="*/ 1451610 h 1488590"/>
                    <a:gd name="connsiteX14" fmla="*/ 1451610 w 1472108"/>
                    <a:gd name="connsiteY14" fmla="*/ 1463040 h 1488590"/>
                    <a:gd name="connsiteX0" fmla="*/ 0 w 1474633"/>
                    <a:gd name="connsiteY0" fmla="*/ 0 h 1491119"/>
                    <a:gd name="connsiteX1" fmla="*/ 285750 w 1474633"/>
                    <a:gd name="connsiteY1" fmla="*/ 308610 h 1491119"/>
                    <a:gd name="connsiteX2" fmla="*/ 502920 w 1474633"/>
                    <a:gd name="connsiteY2" fmla="*/ 514350 h 1491119"/>
                    <a:gd name="connsiteX3" fmla="*/ 571500 w 1474633"/>
                    <a:gd name="connsiteY3" fmla="*/ 582930 h 1491119"/>
                    <a:gd name="connsiteX4" fmla="*/ 640080 w 1474633"/>
                    <a:gd name="connsiteY4" fmla="*/ 628650 h 1491119"/>
                    <a:gd name="connsiteX5" fmla="*/ 697230 w 1474633"/>
                    <a:gd name="connsiteY5" fmla="*/ 674370 h 1491119"/>
                    <a:gd name="connsiteX6" fmla="*/ 731520 w 1474633"/>
                    <a:gd name="connsiteY6" fmla="*/ 697230 h 1491119"/>
                    <a:gd name="connsiteX7" fmla="*/ 834390 w 1474633"/>
                    <a:gd name="connsiteY7" fmla="*/ 788670 h 1491119"/>
                    <a:gd name="connsiteX8" fmla="*/ 891540 w 1474633"/>
                    <a:gd name="connsiteY8" fmla="*/ 845820 h 1491119"/>
                    <a:gd name="connsiteX9" fmla="*/ 925830 w 1474633"/>
                    <a:gd name="connsiteY9" fmla="*/ 880110 h 1491119"/>
                    <a:gd name="connsiteX10" fmla="*/ 994410 w 1474633"/>
                    <a:gd name="connsiteY10" fmla="*/ 925830 h 1491119"/>
                    <a:gd name="connsiteX11" fmla="*/ 1017270 w 1474633"/>
                    <a:gd name="connsiteY11" fmla="*/ 960120 h 1491119"/>
                    <a:gd name="connsiteX12" fmla="*/ 1440180 w 1474633"/>
                    <a:gd name="connsiteY12" fmla="*/ 1451610 h 1491119"/>
                    <a:gd name="connsiteX13" fmla="*/ 1451610 w 1474633"/>
                    <a:gd name="connsiteY13" fmla="*/ 1463040 h 1491119"/>
                    <a:gd name="connsiteX0" fmla="*/ 0 w 1476317"/>
                    <a:gd name="connsiteY0" fmla="*/ 0 h 1493649"/>
                    <a:gd name="connsiteX1" fmla="*/ 285750 w 1476317"/>
                    <a:gd name="connsiteY1" fmla="*/ 308610 h 1493649"/>
                    <a:gd name="connsiteX2" fmla="*/ 502920 w 1476317"/>
                    <a:gd name="connsiteY2" fmla="*/ 514350 h 1493649"/>
                    <a:gd name="connsiteX3" fmla="*/ 571500 w 1476317"/>
                    <a:gd name="connsiteY3" fmla="*/ 582930 h 1493649"/>
                    <a:gd name="connsiteX4" fmla="*/ 640080 w 1476317"/>
                    <a:gd name="connsiteY4" fmla="*/ 628650 h 1493649"/>
                    <a:gd name="connsiteX5" fmla="*/ 697230 w 1476317"/>
                    <a:gd name="connsiteY5" fmla="*/ 674370 h 1493649"/>
                    <a:gd name="connsiteX6" fmla="*/ 731520 w 1476317"/>
                    <a:gd name="connsiteY6" fmla="*/ 697230 h 1493649"/>
                    <a:gd name="connsiteX7" fmla="*/ 834390 w 1476317"/>
                    <a:gd name="connsiteY7" fmla="*/ 788670 h 1493649"/>
                    <a:gd name="connsiteX8" fmla="*/ 891540 w 1476317"/>
                    <a:gd name="connsiteY8" fmla="*/ 845820 h 1493649"/>
                    <a:gd name="connsiteX9" fmla="*/ 925830 w 1476317"/>
                    <a:gd name="connsiteY9" fmla="*/ 880110 h 1493649"/>
                    <a:gd name="connsiteX10" fmla="*/ 994410 w 1476317"/>
                    <a:gd name="connsiteY10" fmla="*/ 925830 h 1493649"/>
                    <a:gd name="connsiteX11" fmla="*/ 1440180 w 1476317"/>
                    <a:gd name="connsiteY11" fmla="*/ 1451610 h 1493649"/>
                    <a:gd name="connsiteX12" fmla="*/ 1451610 w 1476317"/>
                    <a:gd name="connsiteY12" fmla="*/ 1463040 h 1493649"/>
                    <a:gd name="connsiteX0" fmla="*/ 0 w 1481376"/>
                    <a:gd name="connsiteY0" fmla="*/ 0 h 1497025"/>
                    <a:gd name="connsiteX1" fmla="*/ 285750 w 1481376"/>
                    <a:gd name="connsiteY1" fmla="*/ 308610 h 1497025"/>
                    <a:gd name="connsiteX2" fmla="*/ 502920 w 1481376"/>
                    <a:gd name="connsiteY2" fmla="*/ 514350 h 1497025"/>
                    <a:gd name="connsiteX3" fmla="*/ 571500 w 1481376"/>
                    <a:gd name="connsiteY3" fmla="*/ 582930 h 1497025"/>
                    <a:gd name="connsiteX4" fmla="*/ 640080 w 1481376"/>
                    <a:gd name="connsiteY4" fmla="*/ 628650 h 1497025"/>
                    <a:gd name="connsiteX5" fmla="*/ 697230 w 1481376"/>
                    <a:gd name="connsiteY5" fmla="*/ 674370 h 1497025"/>
                    <a:gd name="connsiteX6" fmla="*/ 731520 w 1481376"/>
                    <a:gd name="connsiteY6" fmla="*/ 697230 h 1497025"/>
                    <a:gd name="connsiteX7" fmla="*/ 834390 w 1481376"/>
                    <a:gd name="connsiteY7" fmla="*/ 788670 h 1497025"/>
                    <a:gd name="connsiteX8" fmla="*/ 891540 w 1481376"/>
                    <a:gd name="connsiteY8" fmla="*/ 845820 h 1497025"/>
                    <a:gd name="connsiteX9" fmla="*/ 925830 w 1481376"/>
                    <a:gd name="connsiteY9" fmla="*/ 880110 h 1497025"/>
                    <a:gd name="connsiteX10" fmla="*/ 1440180 w 1481376"/>
                    <a:gd name="connsiteY10" fmla="*/ 1451610 h 1497025"/>
                    <a:gd name="connsiteX11" fmla="*/ 1451610 w 1481376"/>
                    <a:gd name="connsiteY11" fmla="*/ 1463040 h 1497025"/>
                    <a:gd name="connsiteX0" fmla="*/ 0 w 1483907"/>
                    <a:gd name="connsiteY0" fmla="*/ 0 h 1499558"/>
                    <a:gd name="connsiteX1" fmla="*/ 285750 w 1483907"/>
                    <a:gd name="connsiteY1" fmla="*/ 308610 h 1499558"/>
                    <a:gd name="connsiteX2" fmla="*/ 502920 w 1483907"/>
                    <a:gd name="connsiteY2" fmla="*/ 514350 h 1499558"/>
                    <a:gd name="connsiteX3" fmla="*/ 571500 w 1483907"/>
                    <a:gd name="connsiteY3" fmla="*/ 582930 h 1499558"/>
                    <a:gd name="connsiteX4" fmla="*/ 640080 w 1483907"/>
                    <a:gd name="connsiteY4" fmla="*/ 628650 h 1499558"/>
                    <a:gd name="connsiteX5" fmla="*/ 697230 w 1483907"/>
                    <a:gd name="connsiteY5" fmla="*/ 674370 h 1499558"/>
                    <a:gd name="connsiteX6" fmla="*/ 731520 w 1483907"/>
                    <a:gd name="connsiteY6" fmla="*/ 697230 h 1499558"/>
                    <a:gd name="connsiteX7" fmla="*/ 834390 w 1483907"/>
                    <a:gd name="connsiteY7" fmla="*/ 788670 h 1499558"/>
                    <a:gd name="connsiteX8" fmla="*/ 891540 w 1483907"/>
                    <a:gd name="connsiteY8" fmla="*/ 845820 h 1499558"/>
                    <a:gd name="connsiteX9" fmla="*/ 1440180 w 1483907"/>
                    <a:gd name="connsiteY9" fmla="*/ 1451610 h 1499558"/>
                    <a:gd name="connsiteX10" fmla="*/ 1451610 w 1483907"/>
                    <a:gd name="connsiteY10" fmla="*/ 1463040 h 1499558"/>
                    <a:gd name="connsiteX0" fmla="*/ 0 w 1488128"/>
                    <a:gd name="connsiteY0" fmla="*/ 0 h 1503782"/>
                    <a:gd name="connsiteX1" fmla="*/ 285750 w 1488128"/>
                    <a:gd name="connsiteY1" fmla="*/ 308610 h 1503782"/>
                    <a:gd name="connsiteX2" fmla="*/ 502920 w 1488128"/>
                    <a:gd name="connsiteY2" fmla="*/ 514350 h 1503782"/>
                    <a:gd name="connsiteX3" fmla="*/ 571500 w 1488128"/>
                    <a:gd name="connsiteY3" fmla="*/ 582930 h 1503782"/>
                    <a:gd name="connsiteX4" fmla="*/ 640080 w 1488128"/>
                    <a:gd name="connsiteY4" fmla="*/ 628650 h 1503782"/>
                    <a:gd name="connsiteX5" fmla="*/ 697230 w 1488128"/>
                    <a:gd name="connsiteY5" fmla="*/ 674370 h 1503782"/>
                    <a:gd name="connsiteX6" fmla="*/ 731520 w 1488128"/>
                    <a:gd name="connsiteY6" fmla="*/ 697230 h 1503782"/>
                    <a:gd name="connsiteX7" fmla="*/ 834390 w 1488128"/>
                    <a:gd name="connsiteY7" fmla="*/ 788670 h 1503782"/>
                    <a:gd name="connsiteX8" fmla="*/ 1440180 w 1488128"/>
                    <a:gd name="connsiteY8" fmla="*/ 1451610 h 1503782"/>
                    <a:gd name="connsiteX9" fmla="*/ 1451610 w 1488128"/>
                    <a:gd name="connsiteY9" fmla="*/ 1463040 h 1503782"/>
                    <a:gd name="connsiteX0" fmla="*/ 0 w 1495731"/>
                    <a:gd name="connsiteY0" fmla="*/ 0 h 1510542"/>
                    <a:gd name="connsiteX1" fmla="*/ 285750 w 1495731"/>
                    <a:gd name="connsiteY1" fmla="*/ 308610 h 1510542"/>
                    <a:gd name="connsiteX2" fmla="*/ 502920 w 1495731"/>
                    <a:gd name="connsiteY2" fmla="*/ 514350 h 1510542"/>
                    <a:gd name="connsiteX3" fmla="*/ 571500 w 1495731"/>
                    <a:gd name="connsiteY3" fmla="*/ 582930 h 1510542"/>
                    <a:gd name="connsiteX4" fmla="*/ 640080 w 1495731"/>
                    <a:gd name="connsiteY4" fmla="*/ 628650 h 1510542"/>
                    <a:gd name="connsiteX5" fmla="*/ 697230 w 1495731"/>
                    <a:gd name="connsiteY5" fmla="*/ 674370 h 1510542"/>
                    <a:gd name="connsiteX6" fmla="*/ 731520 w 1495731"/>
                    <a:gd name="connsiteY6" fmla="*/ 697230 h 1510542"/>
                    <a:gd name="connsiteX7" fmla="*/ 1440180 w 1495731"/>
                    <a:gd name="connsiteY7" fmla="*/ 1451610 h 1510542"/>
                    <a:gd name="connsiteX8" fmla="*/ 1451610 w 1495731"/>
                    <a:gd name="connsiteY8" fmla="*/ 1463040 h 1510542"/>
                    <a:gd name="connsiteX0" fmla="*/ 0 w 1498267"/>
                    <a:gd name="connsiteY0" fmla="*/ 0 h 1512233"/>
                    <a:gd name="connsiteX1" fmla="*/ 285750 w 1498267"/>
                    <a:gd name="connsiteY1" fmla="*/ 308610 h 1512233"/>
                    <a:gd name="connsiteX2" fmla="*/ 502920 w 1498267"/>
                    <a:gd name="connsiteY2" fmla="*/ 514350 h 1512233"/>
                    <a:gd name="connsiteX3" fmla="*/ 571500 w 1498267"/>
                    <a:gd name="connsiteY3" fmla="*/ 582930 h 1512233"/>
                    <a:gd name="connsiteX4" fmla="*/ 640080 w 1498267"/>
                    <a:gd name="connsiteY4" fmla="*/ 628650 h 1512233"/>
                    <a:gd name="connsiteX5" fmla="*/ 697230 w 1498267"/>
                    <a:gd name="connsiteY5" fmla="*/ 674370 h 1512233"/>
                    <a:gd name="connsiteX6" fmla="*/ 1440180 w 1498267"/>
                    <a:gd name="connsiteY6" fmla="*/ 1451610 h 1512233"/>
                    <a:gd name="connsiteX7" fmla="*/ 1451610 w 1498267"/>
                    <a:gd name="connsiteY7" fmla="*/ 1463040 h 1512233"/>
                    <a:gd name="connsiteX0" fmla="*/ 0 w 1502494"/>
                    <a:gd name="connsiteY0" fmla="*/ 0 h 1515614"/>
                    <a:gd name="connsiteX1" fmla="*/ 285750 w 1502494"/>
                    <a:gd name="connsiteY1" fmla="*/ 308610 h 1515614"/>
                    <a:gd name="connsiteX2" fmla="*/ 502920 w 1502494"/>
                    <a:gd name="connsiteY2" fmla="*/ 514350 h 1515614"/>
                    <a:gd name="connsiteX3" fmla="*/ 571500 w 1502494"/>
                    <a:gd name="connsiteY3" fmla="*/ 582930 h 1515614"/>
                    <a:gd name="connsiteX4" fmla="*/ 640080 w 1502494"/>
                    <a:gd name="connsiteY4" fmla="*/ 628650 h 1515614"/>
                    <a:gd name="connsiteX5" fmla="*/ 1440180 w 1502494"/>
                    <a:gd name="connsiteY5" fmla="*/ 1451610 h 1515614"/>
                    <a:gd name="connsiteX6" fmla="*/ 1451610 w 1502494"/>
                    <a:gd name="connsiteY6" fmla="*/ 1463040 h 1515614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571500 w 1451610"/>
                    <a:gd name="connsiteY3" fmla="*/ 582930 h 1463040"/>
                    <a:gd name="connsiteX4" fmla="*/ 1440180 w 1451610"/>
                    <a:gd name="connsiteY4" fmla="*/ 1451610 h 1463040"/>
                    <a:gd name="connsiteX5" fmla="*/ 1451610 w 1451610"/>
                    <a:gd name="connsiteY5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502920 w 1451610"/>
                    <a:gd name="connsiteY2" fmla="*/ 514350 h 1463040"/>
                    <a:gd name="connsiteX3" fmla="*/ 1440180 w 1451610"/>
                    <a:gd name="connsiteY3" fmla="*/ 1451610 h 1463040"/>
                    <a:gd name="connsiteX4" fmla="*/ 1451610 w 1451610"/>
                    <a:gd name="connsiteY4" fmla="*/ 1463040 h 1463040"/>
                    <a:gd name="connsiteX0" fmla="*/ 0 w 1451610"/>
                    <a:gd name="connsiteY0" fmla="*/ 0 h 1463040"/>
                    <a:gd name="connsiteX1" fmla="*/ 285750 w 1451610"/>
                    <a:gd name="connsiteY1" fmla="*/ 308610 h 1463040"/>
                    <a:gd name="connsiteX2" fmla="*/ 1440180 w 1451610"/>
                    <a:gd name="connsiteY2" fmla="*/ 1451610 h 1463040"/>
                    <a:gd name="connsiteX3" fmla="*/ 1451610 w 1451610"/>
                    <a:gd name="connsiteY3" fmla="*/ 1463040 h 1463040"/>
                    <a:gd name="connsiteX0" fmla="*/ 0 w 1451610"/>
                    <a:gd name="connsiteY0" fmla="*/ 0 h 1463040"/>
                    <a:gd name="connsiteX1" fmla="*/ 1440180 w 1451610"/>
                    <a:gd name="connsiteY1" fmla="*/ 1451610 h 1463040"/>
                    <a:gd name="connsiteX2" fmla="*/ 1451610 w 1451610"/>
                    <a:gd name="connsiteY2" fmla="*/ 1463040 h 1463040"/>
                    <a:gd name="connsiteX0" fmla="*/ 0 w 1454785"/>
                    <a:gd name="connsiteY0" fmla="*/ 0 h 1450340"/>
                    <a:gd name="connsiteX1" fmla="*/ 1443355 w 1454785"/>
                    <a:gd name="connsiteY1" fmla="*/ 1438910 h 1450340"/>
                    <a:gd name="connsiteX2" fmla="*/ 1454785 w 1454785"/>
                    <a:gd name="connsiteY2" fmla="*/ 1450340 h 1450340"/>
                    <a:gd name="connsiteX0" fmla="*/ 0 w 1443355"/>
                    <a:gd name="connsiteY0" fmla="*/ 0 h 1438910"/>
                    <a:gd name="connsiteX1" fmla="*/ 1443355 w 1443355"/>
                    <a:gd name="connsiteY1" fmla="*/ 1438910 h 1438910"/>
                    <a:gd name="connsiteX0" fmla="*/ 0 w 1440180"/>
                    <a:gd name="connsiteY0" fmla="*/ 0 h 1435735"/>
                    <a:gd name="connsiteX1" fmla="*/ 1440180 w 1440180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37005"/>
                    <a:gd name="connsiteY0" fmla="*/ 0 h 1435735"/>
                    <a:gd name="connsiteX1" fmla="*/ 1437005 w 1437005"/>
                    <a:gd name="connsiteY1" fmla="*/ 1435735 h 1435735"/>
                    <a:gd name="connsiteX0" fmla="*/ 0 w 1424305"/>
                    <a:gd name="connsiteY0" fmla="*/ 1 h 1337311"/>
                    <a:gd name="connsiteX1" fmla="*/ 1424305 w 1424305"/>
                    <a:gd name="connsiteY1" fmla="*/ 1337311 h 1337311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0655"/>
                    <a:gd name="connsiteY0" fmla="*/ 0 h 1438910"/>
                    <a:gd name="connsiteX1" fmla="*/ 1430655 w 1430655"/>
                    <a:gd name="connsiteY1" fmla="*/ 1438910 h 1438910"/>
                    <a:gd name="connsiteX0" fmla="*/ 0 w 1435417"/>
                    <a:gd name="connsiteY0" fmla="*/ 0 h 1436529"/>
                    <a:gd name="connsiteX1" fmla="*/ 1435417 w 1435417"/>
                    <a:gd name="connsiteY1" fmla="*/ 1436529 h 1436529"/>
                    <a:gd name="connsiteX0" fmla="*/ 0 w 1433036"/>
                    <a:gd name="connsiteY0" fmla="*/ 0 h 1410335"/>
                    <a:gd name="connsiteX1" fmla="*/ 1433036 w 1433036"/>
                    <a:gd name="connsiteY1" fmla="*/ 1410335 h 1410335"/>
                    <a:gd name="connsiteX0" fmla="*/ 0 w 1433036"/>
                    <a:gd name="connsiteY0" fmla="*/ 0 h 1436529"/>
                    <a:gd name="connsiteX1" fmla="*/ 1433036 w 1433036"/>
                    <a:gd name="connsiteY1" fmla="*/ 1436529 h 1436529"/>
                    <a:gd name="connsiteX0" fmla="*/ 0 w 1433036"/>
                    <a:gd name="connsiteY0" fmla="*/ 3 h 1436532"/>
                    <a:gd name="connsiteX1" fmla="*/ 1433036 w 1433036"/>
                    <a:gd name="connsiteY1" fmla="*/ 1436532 h 1436532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43676"/>
                    <a:gd name="connsiteX1" fmla="*/ 1440180 w 1440180"/>
                    <a:gd name="connsiteY1" fmla="*/ 1443676 h 1443676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  <a:gd name="connsiteX0" fmla="*/ 0 w 1440180"/>
                    <a:gd name="connsiteY0" fmla="*/ 3 h 1438913"/>
                    <a:gd name="connsiteX1" fmla="*/ 1440180 w 1440180"/>
                    <a:gd name="connsiteY1" fmla="*/ 1438913 h 1438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40180" h="1438913">
                      <a:moveTo>
                        <a:pt x="0" y="3"/>
                      </a:moveTo>
                      <a:cubicBezTo>
                        <a:pt x="715539" y="-2432"/>
                        <a:pt x="718290" y="1439759"/>
                        <a:pt x="1440180" y="143891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エイリアシング</a:t>
            </a:r>
            <a:endParaRPr kumimoji="1" lang="ja-JP" altLang="en-US" dirty="0"/>
          </a:p>
        </p:txBody>
      </p:sp>
      <p:grpSp>
        <p:nvGrpSpPr>
          <p:cNvPr id="326" name="グループ化 325"/>
          <p:cNvGrpSpPr/>
          <p:nvPr/>
        </p:nvGrpSpPr>
        <p:grpSpPr>
          <a:xfrm>
            <a:off x="130364" y="1268760"/>
            <a:ext cx="8652450" cy="3168352"/>
            <a:chOff x="130364" y="1556792"/>
            <a:chExt cx="8652450" cy="4320540"/>
          </a:xfrm>
        </p:grpSpPr>
        <p:cxnSp>
          <p:nvCxnSpPr>
            <p:cNvPr id="108" name="直線コネクタ 107"/>
            <p:cNvCxnSpPr/>
            <p:nvPr/>
          </p:nvCxnSpPr>
          <p:spPr>
            <a:xfrm>
              <a:off x="13036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853015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158201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230209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302217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3738383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4466097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518241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590249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662257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734265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8063751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8782814" y="1556792"/>
              <a:ext cx="0" cy="43205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直線矢印コネクタ 2"/>
          <p:cNvCxnSpPr>
            <a:cxnSpLocks noChangeShapeType="1"/>
          </p:cNvCxnSpPr>
          <p:nvPr/>
        </p:nvCxnSpPr>
        <p:spPr bwMode="auto">
          <a:xfrm>
            <a:off x="-12420" y="2870637"/>
            <a:ext cx="917007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円/楕円 123"/>
          <p:cNvSpPr/>
          <p:nvPr/>
        </p:nvSpPr>
        <p:spPr>
          <a:xfrm>
            <a:off x="76364" y="148478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801130" y="337500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1528014" y="395106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2248094" y="16828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2968174" y="229488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3681803" y="414987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4412097" y="245690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93"/>
          <p:cNvSpPr/>
          <p:nvPr/>
        </p:nvSpPr>
        <p:spPr>
          <a:xfrm>
            <a:off x="5128414" y="161362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94"/>
          <p:cNvSpPr/>
          <p:nvPr/>
        </p:nvSpPr>
        <p:spPr>
          <a:xfrm>
            <a:off x="5850899" y="38421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>
            <a:off x="6568574" y="35910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96"/>
          <p:cNvSpPr/>
          <p:nvPr/>
        </p:nvSpPr>
        <p:spPr>
          <a:xfrm>
            <a:off x="7296887" y="150562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/楕円 197"/>
          <p:cNvSpPr/>
          <p:nvPr/>
        </p:nvSpPr>
        <p:spPr>
          <a:xfrm>
            <a:off x="8009751" y="297896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円/楕円 198"/>
          <p:cNvSpPr/>
          <p:nvPr/>
        </p:nvSpPr>
        <p:spPr>
          <a:xfrm>
            <a:off x="8728814" y="408644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7" name="直線矢印コネクタ 63"/>
          <p:cNvCxnSpPr>
            <a:cxnSpLocks noChangeShapeType="1"/>
          </p:cNvCxnSpPr>
          <p:nvPr/>
        </p:nvCxnSpPr>
        <p:spPr bwMode="auto">
          <a:xfrm>
            <a:off x="184364" y="5635203"/>
            <a:ext cx="374491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8" name="直線矢印コネクタ 95"/>
          <p:cNvCxnSpPr>
            <a:cxnSpLocks noChangeShapeType="1"/>
          </p:cNvCxnSpPr>
          <p:nvPr/>
        </p:nvCxnSpPr>
        <p:spPr bwMode="auto">
          <a:xfrm flipV="1">
            <a:off x="905089" y="4904953"/>
            <a:ext cx="0" cy="14763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9" name="直線矢印コネクタ 97"/>
          <p:cNvCxnSpPr>
            <a:cxnSpLocks noChangeShapeType="1"/>
          </p:cNvCxnSpPr>
          <p:nvPr/>
        </p:nvCxnSpPr>
        <p:spPr bwMode="auto">
          <a:xfrm flipV="1">
            <a:off x="1983001" y="4839865"/>
            <a:ext cx="0" cy="15113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0" name="テキスト ボックス 157"/>
          <p:cNvSpPr txBox="1">
            <a:spLocks noChangeArrowheads="1"/>
          </p:cNvSpPr>
          <p:nvPr/>
        </p:nvSpPr>
        <p:spPr bwMode="auto">
          <a:xfrm>
            <a:off x="3856251" y="5521636"/>
            <a:ext cx="36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3" name="直線矢印コネクタ 95"/>
          <p:cNvCxnSpPr>
            <a:cxnSpLocks noChangeShapeType="1"/>
          </p:cNvCxnSpPr>
          <p:nvPr/>
        </p:nvCxnSpPr>
        <p:spPr bwMode="auto">
          <a:xfrm flipV="1">
            <a:off x="833651" y="5633615"/>
            <a:ext cx="0" cy="5762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4" name="直線矢印コネクタ 99"/>
          <p:cNvCxnSpPr>
            <a:cxnSpLocks noChangeShapeType="1"/>
          </p:cNvCxnSpPr>
          <p:nvPr/>
        </p:nvCxnSpPr>
        <p:spPr bwMode="auto">
          <a:xfrm flipV="1">
            <a:off x="3135526" y="5068465"/>
            <a:ext cx="0" cy="5746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5" name="直線矢印コネクタ 95"/>
          <p:cNvCxnSpPr>
            <a:cxnSpLocks noChangeShapeType="1"/>
          </p:cNvCxnSpPr>
          <p:nvPr/>
        </p:nvCxnSpPr>
        <p:spPr bwMode="auto">
          <a:xfrm flipV="1">
            <a:off x="3064089" y="4904953"/>
            <a:ext cx="0" cy="14763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" name="テキスト ボックス 157"/>
          <p:cNvSpPr txBox="1">
            <a:spLocks noChangeArrowheads="1"/>
          </p:cNvSpPr>
          <p:nvPr/>
        </p:nvSpPr>
        <p:spPr bwMode="auto">
          <a:xfrm>
            <a:off x="1749639" y="4485853"/>
            <a:ext cx="4683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kumimoji="1" lang="ja-JP" altLang="en-US" sz="20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3" name="グループ化 352"/>
          <p:cNvGrpSpPr/>
          <p:nvPr/>
        </p:nvGrpSpPr>
        <p:grpSpPr>
          <a:xfrm>
            <a:off x="4355847" y="4500140"/>
            <a:ext cx="4700263" cy="1881188"/>
            <a:chOff x="4355847" y="4500140"/>
            <a:chExt cx="4700263" cy="1881188"/>
          </a:xfrm>
        </p:grpSpPr>
        <p:cxnSp>
          <p:nvCxnSpPr>
            <p:cNvPr id="337" name="直線矢印コネクタ 63"/>
            <p:cNvCxnSpPr>
              <a:cxnSpLocks noChangeShapeType="1"/>
            </p:cNvCxnSpPr>
            <p:nvPr/>
          </p:nvCxnSpPr>
          <p:spPr bwMode="auto">
            <a:xfrm>
              <a:off x="5004048" y="5635203"/>
              <a:ext cx="3744912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直線矢印コネクタ 95"/>
            <p:cNvCxnSpPr>
              <a:cxnSpLocks noChangeShapeType="1"/>
            </p:cNvCxnSpPr>
            <p:nvPr/>
          </p:nvCxnSpPr>
          <p:spPr bwMode="auto">
            <a:xfrm flipV="1">
              <a:off x="5724773" y="4904953"/>
              <a:ext cx="0" cy="147637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sysDash"/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直線矢印コネクタ 97"/>
            <p:cNvCxnSpPr>
              <a:cxnSpLocks noChangeShapeType="1"/>
            </p:cNvCxnSpPr>
            <p:nvPr/>
          </p:nvCxnSpPr>
          <p:spPr bwMode="auto">
            <a:xfrm flipV="1">
              <a:off x="6802685" y="4839865"/>
              <a:ext cx="0" cy="15113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0" name="テキスト ボックス 157"/>
            <p:cNvSpPr txBox="1">
              <a:spLocks noChangeArrowheads="1"/>
            </p:cNvSpPr>
            <p:nvPr/>
          </p:nvSpPr>
          <p:spPr bwMode="auto">
            <a:xfrm>
              <a:off x="8690304" y="5545905"/>
              <a:ext cx="3658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endParaRPr kumimoji="1" lang="ja-JP" alt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3" name="直線矢印コネクタ 95"/>
            <p:cNvCxnSpPr>
              <a:cxnSpLocks noChangeShapeType="1"/>
            </p:cNvCxnSpPr>
            <p:nvPr/>
          </p:nvCxnSpPr>
          <p:spPr bwMode="auto">
            <a:xfrm flipV="1">
              <a:off x="7883773" y="4904953"/>
              <a:ext cx="0" cy="1476375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prstDash val="sysDash"/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4" name="直線矢印コネクタ 95"/>
            <p:cNvCxnSpPr>
              <a:cxnSpLocks noChangeShapeType="1"/>
            </p:cNvCxnSpPr>
            <p:nvPr/>
          </p:nvCxnSpPr>
          <p:spPr bwMode="auto">
            <a:xfrm flipV="1">
              <a:off x="5653335" y="5632028"/>
              <a:ext cx="0" cy="5762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直線矢印コネクタ 99"/>
            <p:cNvCxnSpPr>
              <a:cxnSpLocks noChangeShapeType="1"/>
            </p:cNvCxnSpPr>
            <p:nvPr/>
          </p:nvCxnSpPr>
          <p:spPr bwMode="auto">
            <a:xfrm flipV="1">
              <a:off x="7956798" y="5065290"/>
              <a:ext cx="0" cy="5746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6" name="直線矢印コネクタ 99"/>
            <p:cNvCxnSpPr>
              <a:cxnSpLocks noChangeShapeType="1"/>
            </p:cNvCxnSpPr>
            <p:nvPr/>
          </p:nvCxnSpPr>
          <p:spPr bwMode="auto">
            <a:xfrm flipV="1">
              <a:off x="6886823" y="5060528"/>
              <a:ext cx="0" cy="5746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7" name="直線矢印コネクタ 95"/>
            <p:cNvCxnSpPr>
              <a:cxnSpLocks noChangeShapeType="1"/>
            </p:cNvCxnSpPr>
            <p:nvPr/>
          </p:nvCxnSpPr>
          <p:spPr bwMode="auto">
            <a:xfrm flipV="1">
              <a:off x="6729660" y="5633615"/>
              <a:ext cx="0" cy="57626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" name="直線矢印コネクタ 95"/>
            <p:cNvCxnSpPr>
              <a:cxnSpLocks noChangeShapeType="1"/>
            </p:cNvCxnSpPr>
            <p:nvPr/>
          </p:nvCxnSpPr>
          <p:spPr bwMode="auto">
            <a:xfrm flipV="1">
              <a:off x="7799635" y="5638378"/>
              <a:ext cx="0" cy="5762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lg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" name="直線矢印コネクタ 99"/>
            <p:cNvCxnSpPr>
              <a:cxnSpLocks noChangeShapeType="1"/>
            </p:cNvCxnSpPr>
            <p:nvPr/>
          </p:nvCxnSpPr>
          <p:spPr bwMode="auto">
            <a:xfrm flipV="1">
              <a:off x="5810498" y="5063703"/>
              <a:ext cx="0" cy="5746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0" name="テキスト ボックス 157"/>
            <p:cNvSpPr txBox="1">
              <a:spLocks noChangeArrowheads="1"/>
            </p:cNvSpPr>
            <p:nvPr/>
          </p:nvSpPr>
          <p:spPr bwMode="auto">
            <a:xfrm>
              <a:off x="6569323" y="4500140"/>
              <a:ext cx="468312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ja-JP"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</a:t>
              </a:r>
              <a:endParaRPr kumimoji="1" lang="ja-JP" altLang="en-US" sz="2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下矢印 161"/>
            <p:cNvSpPr>
              <a:spLocks noChangeArrowheads="1"/>
            </p:cNvSpPr>
            <p:nvPr/>
          </p:nvSpPr>
          <p:spPr bwMode="auto">
            <a:xfrm rot="16200000">
              <a:off x="4309809" y="5367709"/>
              <a:ext cx="547688" cy="455612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52" name="円/楕円 351"/>
          <p:cNvSpPr/>
          <p:nvPr/>
        </p:nvSpPr>
        <p:spPr>
          <a:xfrm>
            <a:off x="6390582" y="4904953"/>
            <a:ext cx="833597" cy="1476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2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3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エイリアシング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自動車の映像で車輪が逆回転して見える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>
                <a:latin typeface="+mj-ea"/>
                <a:ea typeface="+mj-ea"/>
              </a:rPr>
              <a:t>Time </a:t>
            </a:r>
            <a:r>
              <a:rPr lang="en-US" altLang="ja-JP" dirty="0" smtClean="0">
                <a:latin typeface="+mj-ea"/>
                <a:ea typeface="+mj-ea"/>
              </a:rPr>
              <a:t>Fountain http</a:t>
            </a:r>
            <a:r>
              <a:rPr lang="en-US" altLang="ja-JP" dirty="0">
                <a:latin typeface="+mj-ea"/>
                <a:ea typeface="+mj-ea"/>
              </a:rPr>
              <a:t>://youtu.be/rvY7NGncCgU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kumimoji="1" lang="en-US" altLang="ja-JP" dirty="0" smtClean="0">
                <a:latin typeface="+mj-ea"/>
                <a:ea typeface="+mj-ea"/>
              </a:rPr>
              <a:t>Stop Motion </a:t>
            </a:r>
            <a:r>
              <a:rPr lang="en-US" altLang="ja-JP" dirty="0">
                <a:latin typeface="+mj-ea"/>
                <a:ea typeface="+mj-ea"/>
              </a:rPr>
              <a:t>Goggles http://</a:t>
            </a:r>
            <a:r>
              <a:rPr lang="en-US" altLang="ja-JP" dirty="0" smtClean="0">
                <a:latin typeface="+mj-ea"/>
                <a:ea typeface="+mj-ea"/>
              </a:rPr>
              <a:t>youtu.be/zOrKwT7e364</a:t>
            </a: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・・・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50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標本化定理</a:t>
            </a:r>
            <a:endParaRPr kumimoji="1" lang="ja-JP" altLang="en-US" dirty="0"/>
          </a:p>
        </p:txBody>
      </p:sp>
      <p:cxnSp>
        <p:nvCxnSpPr>
          <p:cNvPr id="4" name="直線矢印コネクタ 63"/>
          <p:cNvCxnSpPr>
            <a:cxnSpLocks noChangeShapeType="1"/>
          </p:cNvCxnSpPr>
          <p:nvPr/>
        </p:nvCxnSpPr>
        <p:spPr bwMode="auto">
          <a:xfrm>
            <a:off x="1175267" y="4503251"/>
            <a:ext cx="70731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直線矢印コネクタ 95"/>
          <p:cNvCxnSpPr>
            <a:cxnSpLocks noChangeShapeType="1"/>
          </p:cNvCxnSpPr>
          <p:nvPr/>
        </p:nvCxnSpPr>
        <p:spPr bwMode="auto">
          <a:xfrm flipV="1">
            <a:off x="2536526" y="3124001"/>
            <a:ext cx="0" cy="1800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矢印コネクタ 97"/>
          <p:cNvCxnSpPr>
            <a:cxnSpLocks noChangeShapeType="1"/>
          </p:cNvCxnSpPr>
          <p:nvPr/>
        </p:nvCxnSpPr>
        <p:spPr bwMode="auto">
          <a:xfrm flipV="1">
            <a:off x="4572417" y="3001067"/>
            <a:ext cx="0" cy="252247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57"/>
          <p:cNvSpPr txBox="1">
            <a:spLocks noChangeArrowheads="1"/>
          </p:cNvSpPr>
          <p:nvPr/>
        </p:nvSpPr>
        <p:spPr bwMode="auto">
          <a:xfrm>
            <a:off x="8248417" y="4055309"/>
            <a:ext cx="6190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矢印コネクタ 95"/>
          <p:cNvCxnSpPr>
            <a:cxnSpLocks noChangeShapeType="1"/>
          </p:cNvCxnSpPr>
          <p:nvPr/>
        </p:nvCxnSpPr>
        <p:spPr bwMode="auto">
          <a:xfrm flipV="1">
            <a:off x="6614307" y="3124001"/>
            <a:ext cx="0" cy="1800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グループ化 11"/>
          <p:cNvGrpSpPr/>
          <p:nvPr/>
        </p:nvGrpSpPr>
        <p:grpSpPr>
          <a:xfrm flipV="1">
            <a:off x="2573593" y="4280435"/>
            <a:ext cx="1941976" cy="418565"/>
            <a:chOff x="924714" y="5506877"/>
            <a:chExt cx="1101884" cy="222298"/>
          </a:xfrm>
        </p:grpSpPr>
        <p:sp>
          <p:nvSpPr>
            <p:cNvPr id="13" name="円弧 12"/>
            <p:cNvSpPr/>
            <p:nvPr/>
          </p:nvSpPr>
          <p:spPr>
            <a:xfrm>
              <a:off x="924714" y="5506877"/>
              <a:ext cx="550942" cy="222298"/>
            </a:xfrm>
            <a:prstGeom prst="arc">
              <a:avLst>
                <a:gd name="adj1" fmla="val 1080044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>
              <a:off x="1475656" y="5506877"/>
              <a:ext cx="550942" cy="222298"/>
            </a:xfrm>
            <a:prstGeom prst="arc">
              <a:avLst>
                <a:gd name="adj1" fmla="val 1080044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 flipV="1">
            <a:off x="4614908" y="4280435"/>
            <a:ext cx="1941976" cy="418565"/>
            <a:chOff x="924714" y="5506877"/>
            <a:chExt cx="1101884" cy="222298"/>
          </a:xfrm>
        </p:grpSpPr>
        <p:sp>
          <p:nvSpPr>
            <p:cNvPr id="16" name="円弧 15"/>
            <p:cNvSpPr/>
            <p:nvPr/>
          </p:nvSpPr>
          <p:spPr>
            <a:xfrm>
              <a:off x="924714" y="5506877"/>
              <a:ext cx="550942" cy="222298"/>
            </a:xfrm>
            <a:prstGeom prst="arc">
              <a:avLst>
                <a:gd name="adj1" fmla="val 1080044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弧 16"/>
            <p:cNvSpPr/>
            <p:nvPr/>
          </p:nvSpPr>
          <p:spPr>
            <a:xfrm>
              <a:off x="1475656" y="5506877"/>
              <a:ext cx="550942" cy="222298"/>
            </a:xfrm>
            <a:prstGeom prst="arc">
              <a:avLst>
                <a:gd name="adj1" fmla="val 1080044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732107" y="3461018"/>
            <a:ext cx="1671660" cy="1012159"/>
            <a:chOff x="1610042" y="4937608"/>
            <a:chExt cx="571501" cy="658812"/>
          </a:xfrm>
        </p:grpSpPr>
        <p:sp>
          <p:nvSpPr>
            <p:cNvPr id="19" name="フリーフォーム 112"/>
            <p:cNvSpPr>
              <a:spLocks/>
            </p:cNvSpPr>
            <p:nvPr/>
          </p:nvSpPr>
          <p:spPr bwMode="auto">
            <a:xfrm>
              <a:off x="1892618" y="4937608"/>
              <a:ext cx="288925" cy="658812"/>
            </a:xfrm>
            <a:custGeom>
              <a:avLst/>
              <a:gdLst>
                <a:gd name="T0" fmla="*/ 0 w 1009071"/>
                <a:gd name="T1" fmla="*/ 0 h 1123758"/>
                <a:gd name="T2" fmla="*/ 29 w 1009071"/>
                <a:gd name="T3" fmla="*/ 9783 h 1123758"/>
                <a:gd name="T4" fmla="*/ 39 w 1009071"/>
                <a:gd name="T5" fmla="*/ 13286 h 1123758"/>
                <a:gd name="T6" fmla="*/ 58 w 1009071"/>
                <a:gd name="T7" fmla="*/ 14628 h 1123758"/>
                <a:gd name="T8" fmla="*/ 79 w 1009071"/>
                <a:gd name="T9" fmla="*/ 20741 h 1123758"/>
                <a:gd name="T10" fmla="*/ 101 w 1009071"/>
                <a:gd name="T11" fmla="*/ 18701 h 1123758"/>
                <a:gd name="T12" fmla="*/ 151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フリーフォーム 113"/>
            <p:cNvSpPr>
              <a:spLocks/>
            </p:cNvSpPr>
            <p:nvPr/>
          </p:nvSpPr>
          <p:spPr bwMode="auto">
            <a:xfrm flipH="1">
              <a:off x="1610042" y="4937608"/>
              <a:ext cx="288925" cy="658812"/>
            </a:xfrm>
            <a:custGeom>
              <a:avLst/>
              <a:gdLst>
                <a:gd name="T0" fmla="*/ 0 w 1009071"/>
                <a:gd name="T1" fmla="*/ 0 h 1123758"/>
                <a:gd name="T2" fmla="*/ 29 w 1009071"/>
                <a:gd name="T3" fmla="*/ 9783 h 1123758"/>
                <a:gd name="T4" fmla="*/ 39 w 1009071"/>
                <a:gd name="T5" fmla="*/ 13286 h 1123758"/>
                <a:gd name="T6" fmla="*/ 58 w 1009071"/>
                <a:gd name="T7" fmla="*/ 14628 h 1123758"/>
                <a:gd name="T8" fmla="*/ 79 w 1009071"/>
                <a:gd name="T9" fmla="*/ 20741 h 1123758"/>
                <a:gd name="T10" fmla="*/ 101 w 1009071"/>
                <a:gd name="T11" fmla="*/ 18701 h 1123758"/>
                <a:gd name="T12" fmla="*/ 151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04878" y="3460462"/>
            <a:ext cx="1671656" cy="1012159"/>
            <a:chOff x="1610043" y="4937608"/>
            <a:chExt cx="571500" cy="658812"/>
          </a:xfrm>
        </p:grpSpPr>
        <p:sp>
          <p:nvSpPr>
            <p:cNvPr id="22" name="フリーフォーム 112"/>
            <p:cNvSpPr>
              <a:spLocks/>
            </p:cNvSpPr>
            <p:nvPr/>
          </p:nvSpPr>
          <p:spPr bwMode="auto">
            <a:xfrm>
              <a:off x="1892618" y="4937608"/>
              <a:ext cx="288925" cy="658812"/>
            </a:xfrm>
            <a:custGeom>
              <a:avLst/>
              <a:gdLst>
                <a:gd name="T0" fmla="*/ 0 w 1009071"/>
                <a:gd name="T1" fmla="*/ 0 h 1123758"/>
                <a:gd name="T2" fmla="*/ 29 w 1009071"/>
                <a:gd name="T3" fmla="*/ 9783 h 1123758"/>
                <a:gd name="T4" fmla="*/ 39 w 1009071"/>
                <a:gd name="T5" fmla="*/ 13286 h 1123758"/>
                <a:gd name="T6" fmla="*/ 58 w 1009071"/>
                <a:gd name="T7" fmla="*/ 14628 h 1123758"/>
                <a:gd name="T8" fmla="*/ 79 w 1009071"/>
                <a:gd name="T9" fmla="*/ 20741 h 1123758"/>
                <a:gd name="T10" fmla="*/ 101 w 1009071"/>
                <a:gd name="T11" fmla="*/ 18701 h 1123758"/>
                <a:gd name="T12" fmla="*/ 151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フリーフォーム 113"/>
            <p:cNvSpPr>
              <a:spLocks/>
            </p:cNvSpPr>
            <p:nvPr/>
          </p:nvSpPr>
          <p:spPr bwMode="auto">
            <a:xfrm flipH="1">
              <a:off x="1610043" y="4937608"/>
              <a:ext cx="288925" cy="658812"/>
            </a:xfrm>
            <a:custGeom>
              <a:avLst/>
              <a:gdLst>
                <a:gd name="T0" fmla="*/ 0 w 1009071"/>
                <a:gd name="T1" fmla="*/ 0 h 1123758"/>
                <a:gd name="T2" fmla="*/ 29 w 1009071"/>
                <a:gd name="T3" fmla="*/ 9783 h 1123758"/>
                <a:gd name="T4" fmla="*/ 39 w 1009071"/>
                <a:gd name="T5" fmla="*/ 13286 h 1123758"/>
                <a:gd name="T6" fmla="*/ 58 w 1009071"/>
                <a:gd name="T7" fmla="*/ 14628 h 1123758"/>
                <a:gd name="T8" fmla="*/ 79 w 1009071"/>
                <a:gd name="T9" fmla="*/ 20741 h 1123758"/>
                <a:gd name="T10" fmla="*/ 101 w 1009071"/>
                <a:gd name="T11" fmla="*/ 18701 h 1123758"/>
                <a:gd name="T12" fmla="*/ 151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774624" y="3458649"/>
            <a:ext cx="1671656" cy="1012159"/>
            <a:chOff x="1610043" y="4937608"/>
            <a:chExt cx="571500" cy="658812"/>
          </a:xfrm>
        </p:grpSpPr>
        <p:sp>
          <p:nvSpPr>
            <p:cNvPr id="25" name="フリーフォーム 112"/>
            <p:cNvSpPr>
              <a:spLocks/>
            </p:cNvSpPr>
            <p:nvPr/>
          </p:nvSpPr>
          <p:spPr bwMode="auto">
            <a:xfrm>
              <a:off x="1892618" y="4937608"/>
              <a:ext cx="288925" cy="658812"/>
            </a:xfrm>
            <a:custGeom>
              <a:avLst/>
              <a:gdLst>
                <a:gd name="T0" fmla="*/ 0 w 1009071"/>
                <a:gd name="T1" fmla="*/ 0 h 1123758"/>
                <a:gd name="T2" fmla="*/ 29 w 1009071"/>
                <a:gd name="T3" fmla="*/ 9783 h 1123758"/>
                <a:gd name="T4" fmla="*/ 39 w 1009071"/>
                <a:gd name="T5" fmla="*/ 13286 h 1123758"/>
                <a:gd name="T6" fmla="*/ 58 w 1009071"/>
                <a:gd name="T7" fmla="*/ 14628 h 1123758"/>
                <a:gd name="T8" fmla="*/ 79 w 1009071"/>
                <a:gd name="T9" fmla="*/ 20741 h 1123758"/>
                <a:gd name="T10" fmla="*/ 101 w 1009071"/>
                <a:gd name="T11" fmla="*/ 18701 h 1123758"/>
                <a:gd name="T12" fmla="*/ 151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フリーフォーム 113"/>
            <p:cNvSpPr>
              <a:spLocks/>
            </p:cNvSpPr>
            <p:nvPr/>
          </p:nvSpPr>
          <p:spPr bwMode="auto">
            <a:xfrm flipH="1">
              <a:off x="1610043" y="4937608"/>
              <a:ext cx="288925" cy="658812"/>
            </a:xfrm>
            <a:custGeom>
              <a:avLst/>
              <a:gdLst>
                <a:gd name="T0" fmla="*/ 0 w 1009071"/>
                <a:gd name="T1" fmla="*/ 0 h 1123758"/>
                <a:gd name="T2" fmla="*/ 29 w 1009071"/>
                <a:gd name="T3" fmla="*/ 9783 h 1123758"/>
                <a:gd name="T4" fmla="*/ 39 w 1009071"/>
                <a:gd name="T5" fmla="*/ 13286 h 1123758"/>
                <a:gd name="T6" fmla="*/ 58 w 1009071"/>
                <a:gd name="T7" fmla="*/ 14628 h 1123758"/>
                <a:gd name="T8" fmla="*/ 79 w 1009071"/>
                <a:gd name="T9" fmla="*/ 20741 h 1123758"/>
                <a:gd name="T10" fmla="*/ 101 w 1009071"/>
                <a:gd name="T11" fmla="*/ 18701 h 1123758"/>
                <a:gd name="T12" fmla="*/ 151 w 1009071"/>
                <a:gd name="T13" fmla="*/ 22743 h 11237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9071" h="1123758">
                  <a:moveTo>
                    <a:pt x="0" y="0"/>
                  </a:moveTo>
                  <a:cubicBezTo>
                    <a:pt x="91933" y="500"/>
                    <a:pt x="158386" y="362161"/>
                    <a:pt x="190853" y="483396"/>
                  </a:cubicBezTo>
                  <a:cubicBezTo>
                    <a:pt x="223320" y="604631"/>
                    <a:pt x="225396" y="616569"/>
                    <a:pt x="258119" y="656466"/>
                  </a:cubicBezTo>
                  <a:cubicBezTo>
                    <a:pt x="290842" y="696363"/>
                    <a:pt x="342864" y="661386"/>
                    <a:pt x="387193" y="722780"/>
                  </a:cubicBezTo>
                  <a:cubicBezTo>
                    <a:pt x="431522" y="784174"/>
                    <a:pt x="435183" y="969511"/>
                    <a:pt x="524093" y="1024831"/>
                  </a:cubicBezTo>
                  <a:cubicBezTo>
                    <a:pt x="586343" y="1050279"/>
                    <a:pt x="613217" y="901301"/>
                    <a:pt x="670719" y="924012"/>
                  </a:cubicBezTo>
                  <a:cubicBezTo>
                    <a:pt x="757703" y="942921"/>
                    <a:pt x="816605" y="1095447"/>
                    <a:pt x="1009071" y="112375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3544580" y="2400364"/>
            <a:ext cx="2041316" cy="329245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38709" y="5737664"/>
            <a:ext cx="370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j-ea"/>
                <a:ea typeface="+mj-ea"/>
              </a:rPr>
              <a:t>④ここ↑だけ</a:t>
            </a:r>
            <a:r>
              <a:rPr kumimoji="1" lang="en-US" altLang="ja-JP" sz="1600" dirty="0" smtClean="0">
                <a:latin typeface="+mj-ea"/>
                <a:ea typeface="+mj-ea"/>
              </a:rPr>
              <a:t>LPF</a:t>
            </a:r>
            <a:r>
              <a:rPr kumimoji="1" lang="ja-JP" altLang="en-US" sz="1600" dirty="0" smtClean="0">
                <a:latin typeface="+mj-ea"/>
                <a:ea typeface="+mj-ea"/>
              </a:rPr>
              <a:t>で取り出せば元信号</a:t>
            </a:r>
            <a:endParaRPr lang="en-US" altLang="ja-JP" sz="1600" dirty="0" smtClean="0">
              <a:latin typeface="+mj-ea"/>
              <a:ea typeface="+mj-ea"/>
            </a:endParaRPr>
          </a:p>
          <a:p>
            <a:r>
              <a:rPr lang="ja-JP" altLang="en-US" sz="1600" dirty="0" smtClean="0">
                <a:latin typeface="+mj-ea"/>
                <a:ea typeface="+mj-ea"/>
              </a:rPr>
              <a:t>　が</a:t>
            </a:r>
            <a:r>
              <a:rPr lang="ja-JP" altLang="en-US" sz="1600" dirty="0" smtClean="0">
                <a:latin typeface="+mj-ea"/>
              </a:rPr>
              <a:t>完全に</a:t>
            </a:r>
            <a:r>
              <a:rPr lang="ja-JP" altLang="en-US" sz="1600" dirty="0" smtClean="0">
                <a:latin typeface="+mj-ea"/>
                <a:ea typeface="+mj-ea"/>
              </a:rPr>
              <a:t>復元できる！</a:t>
            </a:r>
            <a:r>
              <a:rPr lang="ja-JP" altLang="en-US" sz="1400" dirty="0" smtClean="0">
                <a:latin typeface="+mj-ea"/>
                <a:ea typeface="+mj-ea"/>
              </a:rPr>
              <a:t>（標本化定理）</a:t>
            </a:r>
            <a:endParaRPr kumimoji="1" lang="ja-JP" altLang="en-US" sz="1400" dirty="0">
              <a:latin typeface="+mj-ea"/>
              <a:ea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17644" y="5060719"/>
            <a:ext cx="209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j-ea"/>
                <a:ea typeface="+mj-ea"/>
              </a:rPr>
              <a:t>サンプリング周波数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84180" y="5354266"/>
            <a:ext cx="209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j-ea"/>
                <a:ea typeface="+mj-ea"/>
              </a:rPr>
              <a:t>ナイキスト周波数</a:t>
            </a:r>
            <a:endParaRPr kumimoji="1" lang="en-US" altLang="ja-JP" sz="1600" dirty="0" smtClean="0">
              <a:latin typeface="+mj-ea"/>
              <a:ea typeface="+mj-ea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H="1" flipV="1">
            <a:off x="5607891" y="4601845"/>
            <a:ext cx="485487" cy="797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157"/>
          <p:cNvSpPr txBox="1">
            <a:spLocks noChangeArrowheads="1"/>
          </p:cNvSpPr>
          <p:nvPr/>
        </p:nvSpPr>
        <p:spPr bwMode="auto">
          <a:xfrm>
            <a:off x="4196690" y="2305881"/>
            <a:ext cx="86409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 flipV="1">
            <a:off x="6649292" y="4549602"/>
            <a:ext cx="338883" cy="556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79609" y="1314436"/>
            <a:ext cx="8329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j-ea"/>
                <a:ea typeface="+mj-ea"/>
              </a:rPr>
              <a:t>①元の情報がサンプリングによる複製と重なってしまう</a:t>
            </a:r>
            <a:r>
              <a:rPr kumimoji="1" lang="ja-JP" altLang="en-US" sz="1400" dirty="0" smtClean="0">
                <a:latin typeface="+mj-ea"/>
                <a:ea typeface="+mj-ea"/>
              </a:rPr>
              <a:t>（エイリアンシング）</a:t>
            </a:r>
            <a:r>
              <a:rPr kumimoji="1" lang="ja-JP" altLang="en-US" sz="1600" dirty="0" smtClean="0">
                <a:latin typeface="+mj-ea"/>
                <a:ea typeface="+mj-ea"/>
              </a:rPr>
              <a:t>と困る。</a:t>
            </a:r>
            <a:endParaRPr kumimoji="1" lang="en-US" altLang="ja-JP" sz="1600" dirty="0" smtClean="0">
              <a:latin typeface="+mj-ea"/>
              <a:ea typeface="+mj-ea"/>
            </a:endParaRPr>
          </a:p>
          <a:p>
            <a:r>
              <a:rPr kumimoji="1" lang="ja-JP" altLang="en-US" sz="1600" dirty="0" smtClean="0">
                <a:latin typeface="+mj-ea"/>
                <a:ea typeface="+mj-ea"/>
              </a:rPr>
              <a:t>②サンプリング周波数の半分</a:t>
            </a:r>
            <a:r>
              <a:rPr kumimoji="1" lang="ja-JP" altLang="en-US" sz="1400" dirty="0" smtClean="0">
                <a:latin typeface="+mj-ea"/>
                <a:ea typeface="+mj-ea"/>
              </a:rPr>
              <a:t>（ナイキスト周波数）</a:t>
            </a:r>
            <a:r>
              <a:rPr kumimoji="1" lang="ja-JP" altLang="en-US" sz="1600" dirty="0" smtClean="0">
                <a:latin typeface="+mj-ea"/>
                <a:ea typeface="+mj-ea"/>
              </a:rPr>
              <a:t>以下に帯域制限して</a:t>
            </a:r>
            <a:r>
              <a:rPr lang="ja-JP" altLang="en-US" sz="1600" dirty="0" smtClean="0">
                <a:latin typeface="+mj-ea"/>
                <a:ea typeface="+mj-ea"/>
              </a:rPr>
              <a:t>あれば大丈夫。</a:t>
            </a:r>
            <a:endParaRPr lang="en-US" altLang="ja-JP" sz="1600" dirty="0" smtClean="0">
              <a:latin typeface="+mj-ea"/>
              <a:ea typeface="+mj-ea"/>
            </a:endParaRPr>
          </a:p>
          <a:p>
            <a:r>
              <a:rPr lang="ja-JP" altLang="en-US" sz="1600" dirty="0" smtClean="0">
                <a:latin typeface="+mj-ea"/>
                <a:ea typeface="+mj-ea"/>
              </a:rPr>
              <a:t>③</a:t>
            </a:r>
            <a:r>
              <a:rPr lang="en-US" altLang="ja-JP" sz="1600" dirty="0" smtClean="0">
                <a:latin typeface="+mj-ea"/>
                <a:ea typeface="+mj-ea"/>
              </a:rPr>
              <a:t>A/D</a:t>
            </a:r>
            <a:r>
              <a:rPr lang="ja-JP" altLang="en-US" sz="1600" dirty="0" smtClean="0">
                <a:latin typeface="+mj-ea"/>
                <a:ea typeface="+mj-ea"/>
              </a:rPr>
              <a:t>変換の前に帯域制限用の</a:t>
            </a:r>
            <a:r>
              <a:rPr lang="en-US" altLang="ja-JP" sz="1600" dirty="0" smtClean="0">
                <a:latin typeface="+mj-ea"/>
                <a:ea typeface="+mj-ea"/>
              </a:rPr>
              <a:t>LPF</a:t>
            </a:r>
            <a:r>
              <a:rPr lang="ja-JP" altLang="en-US" sz="1400" dirty="0" smtClean="0">
                <a:latin typeface="+mj-ea"/>
                <a:ea typeface="+mj-ea"/>
              </a:rPr>
              <a:t>（アンチエイリアスフィルタ）</a:t>
            </a:r>
            <a:r>
              <a:rPr lang="ja-JP" altLang="en-US" sz="1600" dirty="0" smtClean="0">
                <a:latin typeface="+mj-ea"/>
                <a:ea typeface="+mj-ea"/>
              </a:rPr>
              <a:t>を設置するのが定石。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38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測るということ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39200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いにしえの計測（目盛を目視）</a:t>
            </a:r>
            <a:endParaRPr lang="en-US" altLang="ja-JP" dirty="0" smtClean="0"/>
          </a:p>
          <a:p>
            <a:pPr lvl="1"/>
            <a:r>
              <a:rPr lang="ja-JP" altLang="en-US" dirty="0"/>
              <a:t>長さ</a:t>
            </a:r>
            <a:r>
              <a:rPr kumimoji="1" lang="ja-JP" altLang="en-US" dirty="0" smtClean="0"/>
              <a:t>、</a:t>
            </a:r>
            <a:r>
              <a:rPr lang="ja-JP" altLang="en-US" dirty="0" smtClean="0"/>
              <a:t>温度、重さ、圧力、電流、・</a:t>
            </a:r>
            <a:r>
              <a:rPr kumimoji="1" lang="ja-JP" altLang="en-US" dirty="0"/>
              <a:t>・・</a:t>
            </a:r>
            <a:endParaRPr kumimoji="1" lang="en-US" altLang="ja-JP" dirty="0" smtClean="0"/>
          </a:p>
        </p:txBody>
      </p:sp>
      <p:sp>
        <p:nvSpPr>
          <p:cNvPr id="6" name="円/楕円 5"/>
          <p:cNvSpPr/>
          <p:nvPr/>
        </p:nvSpPr>
        <p:spPr>
          <a:xfrm>
            <a:off x="251520" y="2780928"/>
            <a:ext cx="1584176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3498" y="43502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世界</a:t>
            </a:r>
            <a:endParaRPr kumimoji="1" lang="ja-JP" altLang="en-US" sz="2400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1279403" y="5000702"/>
            <a:ext cx="5571411" cy="1387481"/>
            <a:chOff x="1279403" y="5000702"/>
            <a:chExt cx="5571411" cy="1387481"/>
          </a:xfrm>
        </p:grpSpPr>
        <p:sp>
          <p:nvSpPr>
            <p:cNvPr id="4" name="二等辺三角形 3"/>
            <p:cNvSpPr/>
            <p:nvPr/>
          </p:nvSpPr>
          <p:spPr>
            <a:xfrm rot="-4560000">
              <a:off x="1588284" y="4790531"/>
              <a:ext cx="612889" cy="12306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695165" y="522279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センサ</a:t>
              </a:r>
              <a:endParaRPr kumimoji="1" lang="ja-JP" altLang="en-US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2475937" y="5540701"/>
              <a:ext cx="287330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円/楕円 9"/>
            <p:cNvSpPr/>
            <p:nvPr/>
          </p:nvSpPr>
          <p:spPr>
            <a:xfrm>
              <a:off x="5464340" y="5000702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6006722" y="5278575"/>
              <a:ext cx="418057" cy="26212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5981481" y="551784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6006812" y="5000702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6004225" y="6008702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グループ化 28"/>
            <p:cNvGrpSpPr/>
            <p:nvPr/>
          </p:nvGrpSpPr>
          <p:grpSpPr>
            <a:xfrm rot="5400000">
              <a:off x="6005518" y="4999407"/>
              <a:ext cx="2587" cy="1080000"/>
              <a:chOff x="3841884" y="3208277"/>
              <a:chExt cx="2587" cy="1080000"/>
            </a:xfrm>
          </p:grpSpPr>
          <p:cxnSp>
            <p:nvCxnSpPr>
              <p:cNvPr id="27" name="直線コネクタ 26"/>
              <p:cNvCxnSpPr/>
              <p:nvPr/>
            </p:nvCxnSpPr>
            <p:spPr>
              <a:xfrm>
                <a:off x="3844471" y="3208277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3841884" y="4216277"/>
                <a:ext cx="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テキスト ボックス 29"/>
            <p:cNvSpPr txBox="1"/>
            <p:nvPr/>
          </p:nvSpPr>
          <p:spPr>
            <a:xfrm>
              <a:off x="6204483" y="601885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目盛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973308" y="5057852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変位・電圧</a:t>
              </a:r>
              <a:endParaRPr kumimoji="1" lang="ja-JP" altLang="en-US" sz="2400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 rot="9607854">
            <a:off x="985963" y="3210175"/>
            <a:ext cx="1548375" cy="287730"/>
            <a:chOff x="2406404" y="4867200"/>
            <a:chExt cx="2156071" cy="368375"/>
          </a:xfrm>
        </p:grpSpPr>
        <p:sp>
          <p:nvSpPr>
            <p:cNvPr id="34" name="正方形/長方形 33"/>
            <p:cNvSpPr>
              <a:spLocks noChangeAspect="1"/>
            </p:cNvSpPr>
            <p:nvPr/>
          </p:nvSpPr>
          <p:spPr>
            <a:xfrm>
              <a:off x="2406404" y="4867275"/>
              <a:ext cx="2156071" cy="36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>
              <a:cxnSpLocks noChangeAspect="1"/>
            </p:cNvCxnSpPr>
            <p:nvPr/>
          </p:nvCxnSpPr>
          <p:spPr>
            <a:xfrm>
              <a:off x="2771003" y="486720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cxnSpLocks noChangeAspect="1"/>
            </p:cNvCxnSpPr>
            <p:nvPr/>
          </p:nvCxnSpPr>
          <p:spPr>
            <a:xfrm>
              <a:off x="3130550" y="486720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cxnSpLocks noChangeAspect="1"/>
            </p:cNvCxnSpPr>
            <p:nvPr/>
          </p:nvCxnSpPr>
          <p:spPr>
            <a:xfrm>
              <a:off x="3490097" y="486720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cxnSpLocks noChangeAspect="1"/>
            </p:cNvCxnSpPr>
            <p:nvPr/>
          </p:nvCxnSpPr>
          <p:spPr>
            <a:xfrm>
              <a:off x="3852025" y="486720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cxnSpLocks noChangeAspect="1"/>
            </p:cNvCxnSpPr>
            <p:nvPr/>
          </p:nvCxnSpPr>
          <p:spPr>
            <a:xfrm>
              <a:off x="4211572" y="4867200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/>
          <p:cNvSpPr txBox="1"/>
          <p:nvPr/>
        </p:nvSpPr>
        <p:spPr>
          <a:xfrm>
            <a:off x="2089740" y="33977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目盛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56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A/D</a:t>
            </a:r>
            <a:r>
              <a:rPr kumimoji="1" lang="ja-JP" altLang="en-US" dirty="0" smtClean="0">
                <a:latin typeface="+mn-ea"/>
                <a:ea typeface="+mn-ea"/>
              </a:rPr>
              <a:t>変換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量子化（縦軸の離散化）</a:t>
            </a:r>
            <a:endParaRPr lang="en-US" altLang="ja-JP" dirty="0" smtClean="0"/>
          </a:p>
          <a:p>
            <a:pPr lvl="1"/>
            <a:r>
              <a:rPr lang="ja-JP" altLang="en-US" dirty="0"/>
              <a:t>ビット数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量子化誤差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標本化（横軸の離散化）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標本化</a:t>
            </a:r>
            <a:r>
              <a:rPr kumimoji="1" lang="ja-JP" altLang="en-US" dirty="0" smtClean="0"/>
              <a:t>定理（サンプリング定理）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ナイキスト周波数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エイリアシング（折り返し雑音）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アンチエイリアスフィルタ</a:t>
            </a:r>
            <a:r>
              <a:rPr lang="ja-JP" altLang="en-US" sz="1400" dirty="0" smtClean="0"/>
              <a:t>（ディジタル世界の平和を守る番人）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208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822314" y="1461924"/>
            <a:ext cx="1846049" cy="5112568"/>
            <a:chOff x="4822314" y="1461924"/>
            <a:chExt cx="1846049" cy="5112568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5760131" y="1461924"/>
              <a:ext cx="0" cy="51125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482231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電圧</a:t>
              </a:r>
              <a:endParaRPr kumimoji="1" lang="ja-JP" altLang="en-US" sz="2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86814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数値</a:t>
              </a:r>
              <a:endParaRPr kumimoji="1" lang="ja-JP" altLang="en-US" sz="2400" dirty="0"/>
            </a:p>
          </p:txBody>
        </p:sp>
      </p:grpSp>
      <p:sp>
        <p:nvSpPr>
          <p:cNvPr id="7" name="円/楕円 6"/>
          <p:cNvSpPr/>
          <p:nvPr/>
        </p:nvSpPr>
        <p:spPr>
          <a:xfrm>
            <a:off x="251520" y="2348880"/>
            <a:ext cx="1584176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99202" y="3019719"/>
            <a:ext cx="6309102" cy="612889"/>
            <a:chOff x="999202" y="3019719"/>
            <a:chExt cx="6309102" cy="612889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2195736" y="3163828"/>
              <a:ext cx="511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二等辺三角形 7"/>
            <p:cNvSpPr/>
            <p:nvPr/>
          </p:nvSpPr>
          <p:spPr>
            <a:xfrm rot="15359164">
              <a:off x="1308083" y="2710838"/>
              <a:ext cx="612889" cy="12306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14964" y="31202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センサ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測るということ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498" y="3918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世界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092280" y="2636912"/>
            <a:ext cx="1728192" cy="1747837"/>
            <a:chOff x="7092280" y="2636912"/>
            <a:chExt cx="1728192" cy="1747837"/>
          </a:xfrm>
        </p:grpSpPr>
        <p:sp>
          <p:nvSpPr>
            <p:cNvPr id="12" name="laptop"/>
            <p:cNvSpPr>
              <a:spLocks noEditPoints="1" noChangeArrowheads="1"/>
            </p:cNvSpPr>
            <p:nvPr/>
          </p:nvSpPr>
          <p:spPr bwMode="auto">
            <a:xfrm>
              <a:off x="7092280" y="2636912"/>
              <a:ext cx="1728192" cy="137850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91160" y="4015417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j-ea"/>
                  <a:ea typeface="+mj-ea"/>
                </a:rPr>
                <a:t>PC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004048" y="2636912"/>
            <a:ext cx="1512168" cy="1008112"/>
            <a:chOff x="5004048" y="2636912"/>
            <a:chExt cx="1512168" cy="1008112"/>
          </a:xfrm>
          <a:solidFill>
            <a:schemeClr val="bg1"/>
          </a:solidFill>
        </p:grpSpPr>
        <p:sp>
          <p:nvSpPr>
            <p:cNvPr id="21" name="角丸四角形 20"/>
            <p:cNvSpPr/>
            <p:nvPr/>
          </p:nvSpPr>
          <p:spPr>
            <a:xfrm>
              <a:off x="5004048" y="2636912"/>
              <a:ext cx="1512168" cy="100811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40786" y="2910135"/>
              <a:ext cx="83869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A/D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52316" y="2636912"/>
            <a:ext cx="1512168" cy="1008112"/>
            <a:chOff x="2915816" y="2636912"/>
            <a:chExt cx="1512168" cy="1008112"/>
          </a:xfrm>
          <a:solidFill>
            <a:srgbClr val="FF0000">
              <a:alpha val="70000"/>
            </a:srgbClr>
          </a:solidFill>
        </p:grpSpPr>
        <p:sp>
          <p:nvSpPr>
            <p:cNvPr id="22" name="角丸四角形 21"/>
            <p:cNvSpPr/>
            <p:nvPr/>
          </p:nvSpPr>
          <p:spPr>
            <a:xfrm>
              <a:off x="2915816" y="2636912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964014" y="2722929"/>
              <a:ext cx="14157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+mn-ea"/>
                </a:rPr>
                <a:t>アナログ</a:t>
              </a:r>
              <a:endParaRPr lang="en-US" altLang="ja-JP" sz="2400" dirty="0" smtClean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フィルタ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6876256" y="980728"/>
            <a:ext cx="2088232" cy="1368152"/>
            <a:chOff x="6952674" y="980728"/>
            <a:chExt cx="2088232" cy="1368152"/>
          </a:xfrm>
          <a:solidFill>
            <a:srgbClr val="FF0000">
              <a:alpha val="70000"/>
            </a:srgbClr>
          </a:solidFill>
        </p:grpSpPr>
        <p:sp>
          <p:nvSpPr>
            <p:cNvPr id="20" name="円形吹き出し 19"/>
            <p:cNvSpPr/>
            <p:nvPr/>
          </p:nvSpPr>
          <p:spPr>
            <a:xfrm>
              <a:off x="6952674" y="980728"/>
              <a:ext cx="2088232" cy="1368152"/>
            </a:xfrm>
            <a:prstGeom prst="wedgeEllipseCallout">
              <a:avLst>
                <a:gd name="adj1" fmla="val -18643"/>
                <a:gd name="adj2" fmla="val 6667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135015" y="1249305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+mn-ea"/>
                </a:rPr>
                <a:t>ディジタル</a:t>
              </a:r>
              <a:endParaRPr kumimoji="1" lang="en-US" altLang="ja-JP" sz="2400" dirty="0" smtClean="0">
                <a:latin typeface="+mn-ea"/>
              </a:endParaRPr>
            </a:p>
            <a:p>
              <a:pPr algn="ctr"/>
              <a:r>
                <a:rPr kumimoji="1" lang="ja-JP" altLang="en-US" sz="2400" dirty="0" smtClean="0">
                  <a:latin typeface="+mn-ea"/>
                </a:rPr>
                <a:t>フィルタ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443717" y="4015417"/>
            <a:ext cx="6512659" cy="1480198"/>
            <a:chOff x="1443717" y="4015417"/>
            <a:chExt cx="6512659" cy="1480198"/>
          </a:xfrm>
        </p:grpSpPr>
        <p:cxnSp>
          <p:nvCxnSpPr>
            <p:cNvPr id="16" name="直線コネクタ 15"/>
            <p:cNvCxnSpPr>
              <a:stCxn id="12" idx="5"/>
            </p:cNvCxnSpPr>
            <p:nvPr/>
          </p:nvCxnSpPr>
          <p:spPr>
            <a:xfrm>
              <a:off x="7956376" y="4015417"/>
              <a:ext cx="0" cy="11417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>
              <a:off x="1443717" y="5157192"/>
              <a:ext cx="651265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2940844" y="4818768"/>
              <a:ext cx="1072852" cy="6768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983399" y="497545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ｱｸﾁｭｴｰﾀ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04048" y="4653136"/>
            <a:ext cx="1512168" cy="1008112"/>
            <a:chOff x="5004048" y="4653136"/>
            <a:chExt cx="1512168" cy="1008112"/>
          </a:xfrm>
        </p:grpSpPr>
        <p:sp>
          <p:nvSpPr>
            <p:cNvPr id="23" name="角丸四角形 22"/>
            <p:cNvSpPr/>
            <p:nvPr/>
          </p:nvSpPr>
          <p:spPr>
            <a:xfrm>
              <a:off x="5004048" y="4653136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40786" y="492635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D/A</a:t>
              </a:r>
              <a:endParaRPr kumimoji="1" lang="ja-JP" altLang="en-US" sz="24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0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ディジタルフィルタ（</a:t>
            </a:r>
            <a:r>
              <a:rPr lang="en-US" altLang="ja-JP" dirty="0" smtClean="0">
                <a:latin typeface="+mn-ea"/>
                <a:ea typeface="+mn-ea"/>
              </a:rPr>
              <a:t>FIR</a:t>
            </a:r>
            <a:r>
              <a:rPr lang="ja-JP" altLang="en-US" dirty="0" smtClean="0">
                <a:latin typeface="+mn-ea"/>
                <a:ea typeface="+mn-ea"/>
              </a:rPr>
              <a:t>）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98" y="1281461"/>
            <a:ext cx="3971726" cy="12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756508" y="2781779"/>
            <a:ext cx="6312751" cy="1512168"/>
            <a:chOff x="756508" y="2781779"/>
            <a:chExt cx="6312751" cy="1512168"/>
          </a:xfrm>
        </p:grpSpPr>
        <p:sp>
          <p:nvSpPr>
            <p:cNvPr id="4" name="正方形/長方形 3"/>
            <p:cNvSpPr/>
            <p:nvPr/>
          </p:nvSpPr>
          <p:spPr>
            <a:xfrm>
              <a:off x="1421899" y="3789891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926637" y="3789891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431375" y="3789891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936113" y="3789891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886395" y="3789891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391133" y="3789891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545103" y="3857253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・・・・・・・・・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56508" y="3647616"/>
              <a:ext cx="3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1" lang="ja-JP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531183" y="337829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902327" y="3378291"/>
              <a:ext cx="553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n-1</a:t>
              </a:r>
              <a:endParaRPr kumimoji="1" lang="ja-JP" altLang="en-US" sz="20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407065" y="3378291"/>
              <a:ext cx="553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n-2</a:t>
              </a:r>
              <a:endParaRPr kumimoji="1" lang="ja-JP" altLang="en-US" sz="20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911803" y="3378291"/>
              <a:ext cx="553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n-3</a:t>
              </a:r>
              <a:endParaRPr kumimoji="1" lang="ja-JP" altLang="en-US" sz="20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217744" y="3389781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n-N+1</a:t>
              </a:r>
              <a:endParaRPr kumimoji="1" lang="ja-JP" altLang="en-US" sz="2000" dirty="0"/>
            </a:p>
          </p:txBody>
        </p:sp>
        <p:sp>
          <p:nvSpPr>
            <p:cNvPr id="15" name="右中かっこ 14"/>
            <p:cNvSpPr/>
            <p:nvPr/>
          </p:nvSpPr>
          <p:spPr>
            <a:xfrm rot="16200000">
              <a:off x="4026928" y="560906"/>
              <a:ext cx="288032" cy="5449859"/>
            </a:xfrm>
            <a:prstGeom prst="rightBrace">
              <a:avLst>
                <a:gd name="adj1" fmla="val 20278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996858" y="2781779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755576" y="4365955"/>
            <a:ext cx="6139363" cy="934363"/>
            <a:chOff x="755576" y="4365955"/>
            <a:chExt cx="6139363" cy="934363"/>
          </a:xfrm>
        </p:grpSpPr>
        <p:sp>
          <p:nvSpPr>
            <p:cNvPr id="33" name="正方形/長方形 32"/>
            <p:cNvSpPr/>
            <p:nvPr/>
          </p:nvSpPr>
          <p:spPr>
            <a:xfrm>
              <a:off x="1420967" y="4796262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925705" y="4796262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430443" y="4796262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935181" y="4796262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885463" y="4796262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390201" y="4796262"/>
              <a:ext cx="50473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544171" y="4863624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・・・・・・・・・</a:t>
              </a:r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55576" y="465398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i="1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kumimoji="1" lang="ja-JP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454036" y="436595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×</a:t>
              </a:r>
              <a:endParaRPr kumimoji="1" lang="ja-JP" altLang="en-US" sz="20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958433" y="436595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×</a:t>
              </a:r>
              <a:endParaRPr kumimoji="1" lang="ja-JP" altLang="en-US" sz="20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463581" y="436595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×</a:t>
              </a:r>
              <a:endParaRPr kumimoji="1" lang="ja-JP" altLang="en-US" sz="20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2967909" y="436595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×</a:t>
              </a:r>
              <a:endParaRPr kumimoji="1" lang="ja-JP" altLang="en-US" sz="20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917259" y="436595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×</a:t>
              </a:r>
              <a:endParaRPr kumimoji="1" lang="ja-JP" altLang="en-US" sz="20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438900" y="4365955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×</a:t>
              </a:r>
              <a:endParaRPr kumimoji="1" lang="ja-JP" altLang="en-US" sz="20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474554" y="5313479"/>
            <a:ext cx="6839788" cy="995841"/>
            <a:chOff x="1474554" y="5313479"/>
            <a:chExt cx="6839788" cy="995841"/>
          </a:xfrm>
        </p:grpSpPr>
        <p:sp>
          <p:nvSpPr>
            <p:cNvPr id="47" name="テキスト ボックス 46"/>
            <p:cNvSpPr txBox="1"/>
            <p:nvPr/>
          </p:nvSpPr>
          <p:spPr>
            <a:xfrm rot="5400000">
              <a:off x="1454036" y="53339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 rot="5400000">
              <a:off x="1958433" y="53339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5400000">
              <a:off x="2463581" y="53339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 rot="5400000">
              <a:off x="2967909" y="53339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5400000">
              <a:off x="5917259" y="53339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5400000">
              <a:off x="6438900" y="5333997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493336" y="580615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998074" y="580615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504154" y="580615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007550" y="580615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5967676" y="580615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6471072" y="580615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544068" y="5796823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・・・・・・・・・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730780" y="582760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＋</a:t>
              </a:r>
              <a:endParaRPr kumimoji="1" lang="ja-JP" altLang="en-US" sz="16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235518" y="582760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＋</a:t>
              </a:r>
              <a:endParaRPr kumimoji="1" lang="ja-JP" altLang="en-US" sz="16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2742555" y="582760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＋</a:t>
              </a:r>
              <a:endParaRPr kumimoji="1" lang="ja-JP" altLang="en-US" sz="16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3255895" y="582760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＋</a:t>
              </a:r>
              <a:endParaRPr kumimoji="1" lang="ja-JP" altLang="en-US" sz="16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693960" y="582760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＋</a:t>
              </a:r>
              <a:endParaRPr kumimoji="1" lang="ja-JP" altLang="en-US" sz="16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202896" y="582760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＋</a:t>
              </a:r>
              <a:endParaRPr kumimoji="1" lang="ja-JP" altLang="en-US" sz="16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895874" y="578610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360235" y="566298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1" lang="en-US" altLang="ja-JP" sz="36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1" lang="en-US" altLang="ja-JP" sz="36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1" lang="en-US" altLang="ja-JP" sz="36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1" lang="ja-JP" alt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76131"/>
          <a:stretch/>
        </p:blipFill>
        <p:spPr bwMode="auto">
          <a:xfrm>
            <a:off x="7059777" y="1330474"/>
            <a:ext cx="38764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r="59531"/>
          <a:stretch/>
        </p:blipFill>
        <p:spPr bwMode="auto">
          <a:xfrm>
            <a:off x="7394987" y="1330474"/>
            <a:ext cx="361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1" r="26618"/>
          <a:stretch/>
        </p:blipFill>
        <p:spPr bwMode="auto">
          <a:xfrm>
            <a:off x="7740352" y="1340495"/>
            <a:ext cx="12605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8" r="2492"/>
          <a:stretch/>
        </p:blipFill>
        <p:spPr bwMode="auto">
          <a:xfrm>
            <a:off x="7839497" y="1339999"/>
            <a:ext cx="58461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ディジタルフィルタ（移動平均）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/>
          <a:stretch/>
        </p:blipFill>
        <p:spPr bwMode="auto">
          <a:xfrm>
            <a:off x="5592643" y="2552661"/>
            <a:ext cx="307393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89" y="2855635"/>
            <a:ext cx="647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89" y="2962236"/>
            <a:ext cx="35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98" y="1281461"/>
            <a:ext cx="3971726" cy="12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76131"/>
          <a:stretch/>
        </p:blipFill>
        <p:spPr bwMode="auto">
          <a:xfrm>
            <a:off x="7059777" y="1330474"/>
            <a:ext cx="38764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r="59531"/>
          <a:stretch/>
        </p:blipFill>
        <p:spPr bwMode="auto">
          <a:xfrm>
            <a:off x="7394987" y="1330474"/>
            <a:ext cx="361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1" r="26618"/>
          <a:stretch/>
        </p:blipFill>
        <p:spPr bwMode="auto">
          <a:xfrm>
            <a:off x="7740352" y="1340495"/>
            <a:ext cx="12605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8" r="2492"/>
          <a:stretch/>
        </p:blipFill>
        <p:spPr bwMode="auto">
          <a:xfrm>
            <a:off x="7839497" y="1339999"/>
            <a:ext cx="58461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27" y="5573464"/>
            <a:ext cx="5276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>
            <a:off x="4558234" y="3873748"/>
            <a:ext cx="0" cy="13681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745023" y="432699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導出してみよう！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89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ディジタルフィルタ（移動平均）</a:t>
            </a:r>
            <a:endParaRPr kumimoji="1" lang="ja-JP" altLang="en-US" dirty="0"/>
          </a:p>
        </p:txBody>
      </p:sp>
      <p:sp>
        <p:nvSpPr>
          <p:cNvPr id="12" name="テキスト ボックス 157"/>
          <p:cNvSpPr txBox="1">
            <a:spLocks noChangeArrowheads="1"/>
          </p:cNvSpPr>
          <p:nvPr/>
        </p:nvSpPr>
        <p:spPr bwMode="auto">
          <a:xfrm>
            <a:off x="7749472" y="4110169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矢印コネクタ 2"/>
          <p:cNvCxnSpPr>
            <a:cxnSpLocks noChangeShapeType="1"/>
          </p:cNvCxnSpPr>
          <p:nvPr/>
        </p:nvCxnSpPr>
        <p:spPr bwMode="auto">
          <a:xfrm>
            <a:off x="1239932" y="4593853"/>
            <a:ext cx="640327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矢印コネクタ 2"/>
          <p:cNvCxnSpPr>
            <a:cxnSpLocks noChangeShapeType="1"/>
          </p:cNvCxnSpPr>
          <p:nvPr/>
        </p:nvCxnSpPr>
        <p:spPr bwMode="auto">
          <a:xfrm flipV="1">
            <a:off x="2116759" y="2019365"/>
            <a:ext cx="0" cy="319982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テキスト ボックス 157"/>
          <p:cNvSpPr txBox="1">
            <a:spLocks noChangeArrowheads="1"/>
          </p:cNvSpPr>
          <p:nvPr/>
        </p:nvSpPr>
        <p:spPr bwMode="auto">
          <a:xfrm>
            <a:off x="1748211" y="1340768"/>
            <a:ext cx="86409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2123728" y="2420894"/>
            <a:ext cx="5400600" cy="4320474"/>
          </a:xfrm>
          <a:custGeom>
            <a:avLst/>
            <a:gdLst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571500 w 1451610"/>
              <a:gd name="connsiteY3" fmla="*/ 582930 h 1463040"/>
              <a:gd name="connsiteX4" fmla="*/ 640080 w 1451610"/>
              <a:gd name="connsiteY4" fmla="*/ 628650 h 1463040"/>
              <a:gd name="connsiteX5" fmla="*/ 697230 w 1451610"/>
              <a:gd name="connsiteY5" fmla="*/ 674370 h 1463040"/>
              <a:gd name="connsiteX6" fmla="*/ 731520 w 1451610"/>
              <a:gd name="connsiteY6" fmla="*/ 697230 h 1463040"/>
              <a:gd name="connsiteX7" fmla="*/ 834390 w 1451610"/>
              <a:gd name="connsiteY7" fmla="*/ 788670 h 1463040"/>
              <a:gd name="connsiteX8" fmla="*/ 891540 w 1451610"/>
              <a:gd name="connsiteY8" fmla="*/ 845820 h 1463040"/>
              <a:gd name="connsiteX9" fmla="*/ 925830 w 1451610"/>
              <a:gd name="connsiteY9" fmla="*/ 880110 h 1463040"/>
              <a:gd name="connsiteX10" fmla="*/ 994410 w 1451610"/>
              <a:gd name="connsiteY10" fmla="*/ 925830 h 1463040"/>
              <a:gd name="connsiteX11" fmla="*/ 1017270 w 1451610"/>
              <a:gd name="connsiteY11" fmla="*/ 960120 h 1463040"/>
              <a:gd name="connsiteX12" fmla="*/ 1051560 w 1451610"/>
              <a:gd name="connsiteY12" fmla="*/ 994410 h 1463040"/>
              <a:gd name="connsiteX13" fmla="*/ 1062990 w 1451610"/>
              <a:gd name="connsiteY13" fmla="*/ 1028700 h 1463040"/>
              <a:gd name="connsiteX14" fmla="*/ 1097280 w 1451610"/>
              <a:gd name="connsiteY14" fmla="*/ 1062990 h 1463040"/>
              <a:gd name="connsiteX15" fmla="*/ 1165860 w 1451610"/>
              <a:gd name="connsiteY15" fmla="*/ 1165860 h 1463040"/>
              <a:gd name="connsiteX16" fmla="*/ 1188720 w 1451610"/>
              <a:gd name="connsiteY16" fmla="*/ 1200150 h 1463040"/>
              <a:gd name="connsiteX17" fmla="*/ 1223010 w 1451610"/>
              <a:gd name="connsiteY17" fmla="*/ 1211580 h 1463040"/>
              <a:gd name="connsiteX18" fmla="*/ 1257300 w 1451610"/>
              <a:gd name="connsiteY18" fmla="*/ 1245870 h 1463040"/>
              <a:gd name="connsiteX19" fmla="*/ 1280160 w 1451610"/>
              <a:gd name="connsiteY19" fmla="*/ 1280160 h 1463040"/>
              <a:gd name="connsiteX20" fmla="*/ 1314450 w 1451610"/>
              <a:gd name="connsiteY20" fmla="*/ 1303020 h 1463040"/>
              <a:gd name="connsiteX21" fmla="*/ 1360170 w 1451610"/>
              <a:gd name="connsiteY21" fmla="*/ 1371600 h 1463040"/>
              <a:gd name="connsiteX22" fmla="*/ 1371600 w 1451610"/>
              <a:gd name="connsiteY22" fmla="*/ 1405890 h 1463040"/>
              <a:gd name="connsiteX23" fmla="*/ 1440180 w 1451610"/>
              <a:gd name="connsiteY23" fmla="*/ 1451610 h 1463040"/>
              <a:gd name="connsiteX24" fmla="*/ 1451610 w 1451610"/>
              <a:gd name="connsiteY24" fmla="*/ 1463040 h 1463040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571500 w 1451610"/>
              <a:gd name="connsiteY3" fmla="*/ 582930 h 1463040"/>
              <a:gd name="connsiteX4" fmla="*/ 640080 w 1451610"/>
              <a:gd name="connsiteY4" fmla="*/ 628650 h 1463040"/>
              <a:gd name="connsiteX5" fmla="*/ 697230 w 1451610"/>
              <a:gd name="connsiteY5" fmla="*/ 674370 h 1463040"/>
              <a:gd name="connsiteX6" fmla="*/ 731520 w 1451610"/>
              <a:gd name="connsiteY6" fmla="*/ 697230 h 1463040"/>
              <a:gd name="connsiteX7" fmla="*/ 834390 w 1451610"/>
              <a:gd name="connsiteY7" fmla="*/ 788670 h 1463040"/>
              <a:gd name="connsiteX8" fmla="*/ 891540 w 1451610"/>
              <a:gd name="connsiteY8" fmla="*/ 845820 h 1463040"/>
              <a:gd name="connsiteX9" fmla="*/ 925830 w 1451610"/>
              <a:gd name="connsiteY9" fmla="*/ 880110 h 1463040"/>
              <a:gd name="connsiteX10" fmla="*/ 994410 w 1451610"/>
              <a:gd name="connsiteY10" fmla="*/ 925830 h 1463040"/>
              <a:gd name="connsiteX11" fmla="*/ 1017270 w 1451610"/>
              <a:gd name="connsiteY11" fmla="*/ 960120 h 1463040"/>
              <a:gd name="connsiteX12" fmla="*/ 1051560 w 1451610"/>
              <a:gd name="connsiteY12" fmla="*/ 994410 h 1463040"/>
              <a:gd name="connsiteX13" fmla="*/ 1062990 w 1451610"/>
              <a:gd name="connsiteY13" fmla="*/ 1028700 h 1463040"/>
              <a:gd name="connsiteX14" fmla="*/ 1097280 w 1451610"/>
              <a:gd name="connsiteY14" fmla="*/ 1062990 h 1463040"/>
              <a:gd name="connsiteX15" fmla="*/ 1165860 w 1451610"/>
              <a:gd name="connsiteY15" fmla="*/ 1165860 h 1463040"/>
              <a:gd name="connsiteX16" fmla="*/ 1188720 w 1451610"/>
              <a:gd name="connsiteY16" fmla="*/ 1200150 h 1463040"/>
              <a:gd name="connsiteX17" fmla="*/ 1223010 w 1451610"/>
              <a:gd name="connsiteY17" fmla="*/ 1211580 h 1463040"/>
              <a:gd name="connsiteX18" fmla="*/ 1257300 w 1451610"/>
              <a:gd name="connsiteY18" fmla="*/ 1245870 h 1463040"/>
              <a:gd name="connsiteX19" fmla="*/ 1280160 w 1451610"/>
              <a:gd name="connsiteY19" fmla="*/ 1280160 h 1463040"/>
              <a:gd name="connsiteX20" fmla="*/ 1314450 w 1451610"/>
              <a:gd name="connsiteY20" fmla="*/ 1303020 h 1463040"/>
              <a:gd name="connsiteX21" fmla="*/ 1360170 w 1451610"/>
              <a:gd name="connsiteY21" fmla="*/ 1371600 h 1463040"/>
              <a:gd name="connsiteX22" fmla="*/ 1440180 w 1451610"/>
              <a:gd name="connsiteY22" fmla="*/ 1451610 h 1463040"/>
              <a:gd name="connsiteX23" fmla="*/ 1451610 w 1451610"/>
              <a:gd name="connsiteY23" fmla="*/ 1463040 h 1463040"/>
              <a:gd name="connsiteX0" fmla="*/ 0 w 1453104"/>
              <a:gd name="connsiteY0" fmla="*/ 0 h 1466106"/>
              <a:gd name="connsiteX1" fmla="*/ 285750 w 1453104"/>
              <a:gd name="connsiteY1" fmla="*/ 308610 h 1466106"/>
              <a:gd name="connsiteX2" fmla="*/ 502920 w 1453104"/>
              <a:gd name="connsiteY2" fmla="*/ 514350 h 1466106"/>
              <a:gd name="connsiteX3" fmla="*/ 571500 w 1453104"/>
              <a:gd name="connsiteY3" fmla="*/ 582930 h 1466106"/>
              <a:gd name="connsiteX4" fmla="*/ 640080 w 1453104"/>
              <a:gd name="connsiteY4" fmla="*/ 628650 h 1466106"/>
              <a:gd name="connsiteX5" fmla="*/ 697230 w 1453104"/>
              <a:gd name="connsiteY5" fmla="*/ 674370 h 1466106"/>
              <a:gd name="connsiteX6" fmla="*/ 731520 w 1453104"/>
              <a:gd name="connsiteY6" fmla="*/ 697230 h 1466106"/>
              <a:gd name="connsiteX7" fmla="*/ 834390 w 1453104"/>
              <a:gd name="connsiteY7" fmla="*/ 788670 h 1466106"/>
              <a:gd name="connsiteX8" fmla="*/ 891540 w 1453104"/>
              <a:gd name="connsiteY8" fmla="*/ 845820 h 1466106"/>
              <a:gd name="connsiteX9" fmla="*/ 925830 w 1453104"/>
              <a:gd name="connsiteY9" fmla="*/ 880110 h 1466106"/>
              <a:gd name="connsiteX10" fmla="*/ 994410 w 1453104"/>
              <a:gd name="connsiteY10" fmla="*/ 925830 h 1466106"/>
              <a:gd name="connsiteX11" fmla="*/ 1017270 w 1453104"/>
              <a:gd name="connsiteY11" fmla="*/ 960120 h 1466106"/>
              <a:gd name="connsiteX12" fmla="*/ 1051560 w 1453104"/>
              <a:gd name="connsiteY12" fmla="*/ 994410 h 1466106"/>
              <a:gd name="connsiteX13" fmla="*/ 1062990 w 1453104"/>
              <a:gd name="connsiteY13" fmla="*/ 1028700 h 1466106"/>
              <a:gd name="connsiteX14" fmla="*/ 1097280 w 1453104"/>
              <a:gd name="connsiteY14" fmla="*/ 1062990 h 1466106"/>
              <a:gd name="connsiteX15" fmla="*/ 1165860 w 1453104"/>
              <a:gd name="connsiteY15" fmla="*/ 1165860 h 1466106"/>
              <a:gd name="connsiteX16" fmla="*/ 1188720 w 1453104"/>
              <a:gd name="connsiteY16" fmla="*/ 1200150 h 1466106"/>
              <a:gd name="connsiteX17" fmla="*/ 1223010 w 1453104"/>
              <a:gd name="connsiteY17" fmla="*/ 1211580 h 1466106"/>
              <a:gd name="connsiteX18" fmla="*/ 1257300 w 1453104"/>
              <a:gd name="connsiteY18" fmla="*/ 1245870 h 1466106"/>
              <a:gd name="connsiteX19" fmla="*/ 1280160 w 1453104"/>
              <a:gd name="connsiteY19" fmla="*/ 1280160 h 1466106"/>
              <a:gd name="connsiteX20" fmla="*/ 1314450 w 1453104"/>
              <a:gd name="connsiteY20" fmla="*/ 1303020 h 1466106"/>
              <a:gd name="connsiteX21" fmla="*/ 1440180 w 1453104"/>
              <a:gd name="connsiteY21" fmla="*/ 1451610 h 1466106"/>
              <a:gd name="connsiteX22" fmla="*/ 1451610 w 1453104"/>
              <a:gd name="connsiteY22" fmla="*/ 1463040 h 1466106"/>
              <a:gd name="connsiteX0" fmla="*/ 0 w 1455477"/>
              <a:gd name="connsiteY0" fmla="*/ 0 h 1467716"/>
              <a:gd name="connsiteX1" fmla="*/ 285750 w 1455477"/>
              <a:gd name="connsiteY1" fmla="*/ 308610 h 1467716"/>
              <a:gd name="connsiteX2" fmla="*/ 502920 w 1455477"/>
              <a:gd name="connsiteY2" fmla="*/ 514350 h 1467716"/>
              <a:gd name="connsiteX3" fmla="*/ 571500 w 1455477"/>
              <a:gd name="connsiteY3" fmla="*/ 582930 h 1467716"/>
              <a:gd name="connsiteX4" fmla="*/ 640080 w 1455477"/>
              <a:gd name="connsiteY4" fmla="*/ 628650 h 1467716"/>
              <a:gd name="connsiteX5" fmla="*/ 697230 w 1455477"/>
              <a:gd name="connsiteY5" fmla="*/ 674370 h 1467716"/>
              <a:gd name="connsiteX6" fmla="*/ 731520 w 1455477"/>
              <a:gd name="connsiteY6" fmla="*/ 697230 h 1467716"/>
              <a:gd name="connsiteX7" fmla="*/ 834390 w 1455477"/>
              <a:gd name="connsiteY7" fmla="*/ 788670 h 1467716"/>
              <a:gd name="connsiteX8" fmla="*/ 891540 w 1455477"/>
              <a:gd name="connsiteY8" fmla="*/ 845820 h 1467716"/>
              <a:gd name="connsiteX9" fmla="*/ 925830 w 1455477"/>
              <a:gd name="connsiteY9" fmla="*/ 880110 h 1467716"/>
              <a:gd name="connsiteX10" fmla="*/ 994410 w 1455477"/>
              <a:gd name="connsiteY10" fmla="*/ 925830 h 1467716"/>
              <a:gd name="connsiteX11" fmla="*/ 1017270 w 1455477"/>
              <a:gd name="connsiteY11" fmla="*/ 960120 h 1467716"/>
              <a:gd name="connsiteX12" fmla="*/ 1051560 w 1455477"/>
              <a:gd name="connsiteY12" fmla="*/ 994410 h 1467716"/>
              <a:gd name="connsiteX13" fmla="*/ 1062990 w 1455477"/>
              <a:gd name="connsiteY13" fmla="*/ 1028700 h 1467716"/>
              <a:gd name="connsiteX14" fmla="*/ 1097280 w 1455477"/>
              <a:gd name="connsiteY14" fmla="*/ 1062990 h 1467716"/>
              <a:gd name="connsiteX15" fmla="*/ 1165860 w 1455477"/>
              <a:gd name="connsiteY15" fmla="*/ 1165860 h 1467716"/>
              <a:gd name="connsiteX16" fmla="*/ 1188720 w 1455477"/>
              <a:gd name="connsiteY16" fmla="*/ 1200150 h 1467716"/>
              <a:gd name="connsiteX17" fmla="*/ 1223010 w 1455477"/>
              <a:gd name="connsiteY17" fmla="*/ 1211580 h 1467716"/>
              <a:gd name="connsiteX18" fmla="*/ 1257300 w 1455477"/>
              <a:gd name="connsiteY18" fmla="*/ 1245870 h 1467716"/>
              <a:gd name="connsiteX19" fmla="*/ 1280160 w 1455477"/>
              <a:gd name="connsiteY19" fmla="*/ 1280160 h 1467716"/>
              <a:gd name="connsiteX20" fmla="*/ 1440180 w 1455477"/>
              <a:gd name="connsiteY20" fmla="*/ 1451610 h 1467716"/>
              <a:gd name="connsiteX21" fmla="*/ 1451610 w 1455477"/>
              <a:gd name="connsiteY21" fmla="*/ 1463040 h 1467716"/>
              <a:gd name="connsiteX0" fmla="*/ 0 w 1457101"/>
              <a:gd name="connsiteY0" fmla="*/ 0 h 1470172"/>
              <a:gd name="connsiteX1" fmla="*/ 285750 w 1457101"/>
              <a:gd name="connsiteY1" fmla="*/ 308610 h 1470172"/>
              <a:gd name="connsiteX2" fmla="*/ 502920 w 1457101"/>
              <a:gd name="connsiteY2" fmla="*/ 514350 h 1470172"/>
              <a:gd name="connsiteX3" fmla="*/ 571500 w 1457101"/>
              <a:gd name="connsiteY3" fmla="*/ 582930 h 1470172"/>
              <a:gd name="connsiteX4" fmla="*/ 640080 w 1457101"/>
              <a:gd name="connsiteY4" fmla="*/ 628650 h 1470172"/>
              <a:gd name="connsiteX5" fmla="*/ 697230 w 1457101"/>
              <a:gd name="connsiteY5" fmla="*/ 674370 h 1470172"/>
              <a:gd name="connsiteX6" fmla="*/ 731520 w 1457101"/>
              <a:gd name="connsiteY6" fmla="*/ 697230 h 1470172"/>
              <a:gd name="connsiteX7" fmla="*/ 834390 w 1457101"/>
              <a:gd name="connsiteY7" fmla="*/ 788670 h 1470172"/>
              <a:gd name="connsiteX8" fmla="*/ 891540 w 1457101"/>
              <a:gd name="connsiteY8" fmla="*/ 845820 h 1470172"/>
              <a:gd name="connsiteX9" fmla="*/ 925830 w 1457101"/>
              <a:gd name="connsiteY9" fmla="*/ 880110 h 1470172"/>
              <a:gd name="connsiteX10" fmla="*/ 994410 w 1457101"/>
              <a:gd name="connsiteY10" fmla="*/ 925830 h 1470172"/>
              <a:gd name="connsiteX11" fmla="*/ 1017270 w 1457101"/>
              <a:gd name="connsiteY11" fmla="*/ 960120 h 1470172"/>
              <a:gd name="connsiteX12" fmla="*/ 1051560 w 1457101"/>
              <a:gd name="connsiteY12" fmla="*/ 994410 h 1470172"/>
              <a:gd name="connsiteX13" fmla="*/ 1062990 w 1457101"/>
              <a:gd name="connsiteY13" fmla="*/ 1028700 h 1470172"/>
              <a:gd name="connsiteX14" fmla="*/ 1097280 w 1457101"/>
              <a:gd name="connsiteY14" fmla="*/ 1062990 h 1470172"/>
              <a:gd name="connsiteX15" fmla="*/ 1165860 w 1457101"/>
              <a:gd name="connsiteY15" fmla="*/ 1165860 h 1470172"/>
              <a:gd name="connsiteX16" fmla="*/ 1188720 w 1457101"/>
              <a:gd name="connsiteY16" fmla="*/ 1200150 h 1470172"/>
              <a:gd name="connsiteX17" fmla="*/ 1223010 w 1457101"/>
              <a:gd name="connsiteY17" fmla="*/ 1211580 h 1470172"/>
              <a:gd name="connsiteX18" fmla="*/ 1257300 w 1457101"/>
              <a:gd name="connsiteY18" fmla="*/ 1245870 h 1470172"/>
              <a:gd name="connsiteX19" fmla="*/ 1440180 w 1457101"/>
              <a:gd name="connsiteY19" fmla="*/ 1451610 h 1470172"/>
              <a:gd name="connsiteX20" fmla="*/ 1451610 w 1457101"/>
              <a:gd name="connsiteY20" fmla="*/ 1463040 h 1470172"/>
              <a:gd name="connsiteX0" fmla="*/ 0 w 1457101"/>
              <a:gd name="connsiteY0" fmla="*/ 0 h 1470172"/>
              <a:gd name="connsiteX1" fmla="*/ 285750 w 1457101"/>
              <a:gd name="connsiteY1" fmla="*/ 308610 h 1470172"/>
              <a:gd name="connsiteX2" fmla="*/ 502920 w 1457101"/>
              <a:gd name="connsiteY2" fmla="*/ 514350 h 1470172"/>
              <a:gd name="connsiteX3" fmla="*/ 571500 w 1457101"/>
              <a:gd name="connsiteY3" fmla="*/ 582930 h 1470172"/>
              <a:gd name="connsiteX4" fmla="*/ 640080 w 1457101"/>
              <a:gd name="connsiteY4" fmla="*/ 628650 h 1470172"/>
              <a:gd name="connsiteX5" fmla="*/ 697230 w 1457101"/>
              <a:gd name="connsiteY5" fmla="*/ 674370 h 1470172"/>
              <a:gd name="connsiteX6" fmla="*/ 731520 w 1457101"/>
              <a:gd name="connsiteY6" fmla="*/ 697230 h 1470172"/>
              <a:gd name="connsiteX7" fmla="*/ 834390 w 1457101"/>
              <a:gd name="connsiteY7" fmla="*/ 788670 h 1470172"/>
              <a:gd name="connsiteX8" fmla="*/ 891540 w 1457101"/>
              <a:gd name="connsiteY8" fmla="*/ 845820 h 1470172"/>
              <a:gd name="connsiteX9" fmla="*/ 925830 w 1457101"/>
              <a:gd name="connsiteY9" fmla="*/ 880110 h 1470172"/>
              <a:gd name="connsiteX10" fmla="*/ 994410 w 1457101"/>
              <a:gd name="connsiteY10" fmla="*/ 925830 h 1470172"/>
              <a:gd name="connsiteX11" fmla="*/ 1017270 w 1457101"/>
              <a:gd name="connsiteY11" fmla="*/ 960120 h 1470172"/>
              <a:gd name="connsiteX12" fmla="*/ 1051560 w 1457101"/>
              <a:gd name="connsiteY12" fmla="*/ 994410 h 1470172"/>
              <a:gd name="connsiteX13" fmla="*/ 1062990 w 1457101"/>
              <a:gd name="connsiteY13" fmla="*/ 1028700 h 1470172"/>
              <a:gd name="connsiteX14" fmla="*/ 1097280 w 1457101"/>
              <a:gd name="connsiteY14" fmla="*/ 1062990 h 1470172"/>
              <a:gd name="connsiteX15" fmla="*/ 1165860 w 1457101"/>
              <a:gd name="connsiteY15" fmla="*/ 1165860 h 1470172"/>
              <a:gd name="connsiteX16" fmla="*/ 1188720 w 1457101"/>
              <a:gd name="connsiteY16" fmla="*/ 1200150 h 1470172"/>
              <a:gd name="connsiteX17" fmla="*/ 1257300 w 1457101"/>
              <a:gd name="connsiteY17" fmla="*/ 1245870 h 1470172"/>
              <a:gd name="connsiteX18" fmla="*/ 1440180 w 1457101"/>
              <a:gd name="connsiteY18" fmla="*/ 1451610 h 1470172"/>
              <a:gd name="connsiteX19" fmla="*/ 1451610 w 1457101"/>
              <a:gd name="connsiteY19" fmla="*/ 1463040 h 1470172"/>
              <a:gd name="connsiteX0" fmla="*/ 0 w 1457101"/>
              <a:gd name="connsiteY0" fmla="*/ 0 h 1470172"/>
              <a:gd name="connsiteX1" fmla="*/ 285750 w 1457101"/>
              <a:gd name="connsiteY1" fmla="*/ 308610 h 1470172"/>
              <a:gd name="connsiteX2" fmla="*/ 502920 w 1457101"/>
              <a:gd name="connsiteY2" fmla="*/ 514350 h 1470172"/>
              <a:gd name="connsiteX3" fmla="*/ 571500 w 1457101"/>
              <a:gd name="connsiteY3" fmla="*/ 582930 h 1470172"/>
              <a:gd name="connsiteX4" fmla="*/ 640080 w 1457101"/>
              <a:gd name="connsiteY4" fmla="*/ 628650 h 1470172"/>
              <a:gd name="connsiteX5" fmla="*/ 697230 w 1457101"/>
              <a:gd name="connsiteY5" fmla="*/ 674370 h 1470172"/>
              <a:gd name="connsiteX6" fmla="*/ 731520 w 1457101"/>
              <a:gd name="connsiteY6" fmla="*/ 697230 h 1470172"/>
              <a:gd name="connsiteX7" fmla="*/ 834390 w 1457101"/>
              <a:gd name="connsiteY7" fmla="*/ 788670 h 1470172"/>
              <a:gd name="connsiteX8" fmla="*/ 891540 w 1457101"/>
              <a:gd name="connsiteY8" fmla="*/ 845820 h 1470172"/>
              <a:gd name="connsiteX9" fmla="*/ 925830 w 1457101"/>
              <a:gd name="connsiteY9" fmla="*/ 880110 h 1470172"/>
              <a:gd name="connsiteX10" fmla="*/ 994410 w 1457101"/>
              <a:gd name="connsiteY10" fmla="*/ 925830 h 1470172"/>
              <a:gd name="connsiteX11" fmla="*/ 1017270 w 1457101"/>
              <a:gd name="connsiteY11" fmla="*/ 960120 h 1470172"/>
              <a:gd name="connsiteX12" fmla="*/ 1051560 w 1457101"/>
              <a:gd name="connsiteY12" fmla="*/ 994410 h 1470172"/>
              <a:gd name="connsiteX13" fmla="*/ 1062990 w 1457101"/>
              <a:gd name="connsiteY13" fmla="*/ 1028700 h 1470172"/>
              <a:gd name="connsiteX14" fmla="*/ 1097280 w 1457101"/>
              <a:gd name="connsiteY14" fmla="*/ 1062990 h 1470172"/>
              <a:gd name="connsiteX15" fmla="*/ 1165860 w 1457101"/>
              <a:gd name="connsiteY15" fmla="*/ 1165860 h 1470172"/>
              <a:gd name="connsiteX16" fmla="*/ 1257300 w 1457101"/>
              <a:gd name="connsiteY16" fmla="*/ 1245870 h 1470172"/>
              <a:gd name="connsiteX17" fmla="*/ 1440180 w 1457101"/>
              <a:gd name="connsiteY17" fmla="*/ 1451610 h 1470172"/>
              <a:gd name="connsiteX18" fmla="*/ 1451610 w 1457101"/>
              <a:gd name="connsiteY18" fmla="*/ 1463040 h 1470172"/>
              <a:gd name="connsiteX0" fmla="*/ 0 w 1463723"/>
              <a:gd name="connsiteY0" fmla="*/ 0 h 1475989"/>
              <a:gd name="connsiteX1" fmla="*/ 285750 w 1463723"/>
              <a:gd name="connsiteY1" fmla="*/ 308610 h 1475989"/>
              <a:gd name="connsiteX2" fmla="*/ 502920 w 1463723"/>
              <a:gd name="connsiteY2" fmla="*/ 514350 h 1475989"/>
              <a:gd name="connsiteX3" fmla="*/ 571500 w 1463723"/>
              <a:gd name="connsiteY3" fmla="*/ 582930 h 1475989"/>
              <a:gd name="connsiteX4" fmla="*/ 640080 w 1463723"/>
              <a:gd name="connsiteY4" fmla="*/ 628650 h 1475989"/>
              <a:gd name="connsiteX5" fmla="*/ 697230 w 1463723"/>
              <a:gd name="connsiteY5" fmla="*/ 674370 h 1475989"/>
              <a:gd name="connsiteX6" fmla="*/ 731520 w 1463723"/>
              <a:gd name="connsiteY6" fmla="*/ 697230 h 1475989"/>
              <a:gd name="connsiteX7" fmla="*/ 834390 w 1463723"/>
              <a:gd name="connsiteY7" fmla="*/ 788670 h 1475989"/>
              <a:gd name="connsiteX8" fmla="*/ 891540 w 1463723"/>
              <a:gd name="connsiteY8" fmla="*/ 845820 h 1475989"/>
              <a:gd name="connsiteX9" fmla="*/ 925830 w 1463723"/>
              <a:gd name="connsiteY9" fmla="*/ 880110 h 1475989"/>
              <a:gd name="connsiteX10" fmla="*/ 994410 w 1463723"/>
              <a:gd name="connsiteY10" fmla="*/ 925830 h 1475989"/>
              <a:gd name="connsiteX11" fmla="*/ 1017270 w 1463723"/>
              <a:gd name="connsiteY11" fmla="*/ 960120 h 1475989"/>
              <a:gd name="connsiteX12" fmla="*/ 1051560 w 1463723"/>
              <a:gd name="connsiteY12" fmla="*/ 994410 h 1475989"/>
              <a:gd name="connsiteX13" fmla="*/ 1062990 w 1463723"/>
              <a:gd name="connsiteY13" fmla="*/ 1028700 h 1475989"/>
              <a:gd name="connsiteX14" fmla="*/ 1097280 w 1463723"/>
              <a:gd name="connsiteY14" fmla="*/ 1062990 h 1475989"/>
              <a:gd name="connsiteX15" fmla="*/ 1165860 w 1463723"/>
              <a:gd name="connsiteY15" fmla="*/ 1165860 h 1475989"/>
              <a:gd name="connsiteX16" fmla="*/ 1440180 w 1463723"/>
              <a:gd name="connsiteY16" fmla="*/ 1451610 h 1475989"/>
              <a:gd name="connsiteX17" fmla="*/ 1451610 w 1463723"/>
              <a:gd name="connsiteY17" fmla="*/ 1463040 h 1475989"/>
              <a:gd name="connsiteX0" fmla="*/ 0 w 1468747"/>
              <a:gd name="connsiteY0" fmla="*/ 0 h 1483538"/>
              <a:gd name="connsiteX1" fmla="*/ 285750 w 1468747"/>
              <a:gd name="connsiteY1" fmla="*/ 308610 h 1483538"/>
              <a:gd name="connsiteX2" fmla="*/ 502920 w 1468747"/>
              <a:gd name="connsiteY2" fmla="*/ 514350 h 1483538"/>
              <a:gd name="connsiteX3" fmla="*/ 571500 w 1468747"/>
              <a:gd name="connsiteY3" fmla="*/ 582930 h 1483538"/>
              <a:gd name="connsiteX4" fmla="*/ 640080 w 1468747"/>
              <a:gd name="connsiteY4" fmla="*/ 628650 h 1483538"/>
              <a:gd name="connsiteX5" fmla="*/ 697230 w 1468747"/>
              <a:gd name="connsiteY5" fmla="*/ 674370 h 1483538"/>
              <a:gd name="connsiteX6" fmla="*/ 731520 w 1468747"/>
              <a:gd name="connsiteY6" fmla="*/ 697230 h 1483538"/>
              <a:gd name="connsiteX7" fmla="*/ 834390 w 1468747"/>
              <a:gd name="connsiteY7" fmla="*/ 788670 h 1483538"/>
              <a:gd name="connsiteX8" fmla="*/ 891540 w 1468747"/>
              <a:gd name="connsiteY8" fmla="*/ 845820 h 1483538"/>
              <a:gd name="connsiteX9" fmla="*/ 925830 w 1468747"/>
              <a:gd name="connsiteY9" fmla="*/ 880110 h 1483538"/>
              <a:gd name="connsiteX10" fmla="*/ 994410 w 1468747"/>
              <a:gd name="connsiteY10" fmla="*/ 925830 h 1483538"/>
              <a:gd name="connsiteX11" fmla="*/ 1017270 w 1468747"/>
              <a:gd name="connsiteY11" fmla="*/ 960120 h 1483538"/>
              <a:gd name="connsiteX12" fmla="*/ 1051560 w 1468747"/>
              <a:gd name="connsiteY12" fmla="*/ 994410 h 1483538"/>
              <a:gd name="connsiteX13" fmla="*/ 1062990 w 1468747"/>
              <a:gd name="connsiteY13" fmla="*/ 1028700 h 1483538"/>
              <a:gd name="connsiteX14" fmla="*/ 1097280 w 1468747"/>
              <a:gd name="connsiteY14" fmla="*/ 1062990 h 1483538"/>
              <a:gd name="connsiteX15" fmla="*/ 1440180 w 1468747"/>
              <a:gd name="connsiteY15" fmla="*/ 1451610 h 1483538"/>
              <a:gd name="connsiteX16" fmla="*/ 1451610 w 1468747"/>
              <a:gd name="connsiteY16" fmla="*/ 1463040 h 1483538"/>
              <a:gd name="connsiteX0" fmla="*/ 0 w 1471267"/>
              <a:gd name="connsiteY0" fmla="*/ 0 h 1486063"/>
              <a:gd name="connsiteX1" fmla="*/ 285750 w 1471267"/>
              <a:gd name="connsiteY1" fmla="*/ 308610 h 1486063"/>
              <a:gd name="connsiteX2" fmla="*/ 502920 w 1471267"/>
              <a:gd name="connsiteY2" fmla="*/ 514350 h 1486063"/>
              <a:gd name="connsiteX3" fmla="*/ 571500 w 1471267"/>
              <a:gd name="connsiteY3" fmla="*/ 582930 h 1486063"/>
              <a:gd name="connsiteX4" fmla="*/ 640080 w 1471267"/>
              <a:gd name="connsiteY4" fmla="*/ 628650 h 1486063"/>
              <a:gd name="connsiteX5" fmla="*/ 697230 w 1471267"/>
              <a:gd name="connsiteY5" fmla="*/ 674370 h 1486063"/>
              <a:gd name="connsiteX6" fmla="*/ 731520 w 1471267"/>
              <a:gd name="connsiteY6" fmla="*/ 697230 h 1486063"/>
              <a:gd name="connsiteX7" fmla="*/ 834390 w 1471267"/>
              <a:gd name="connsiteY7" fmla="*/ 788670 h 1486063"/>
              <a:gd name="connsiteX8" fmla="*/ 891540 w 1471267"/>
              <a:gd name="connsiteY8" fmla="*/ 845820 h 1486063"/>
              <a:gd name="connsiteX9" fmla="*/ 925830 w 1471267"/>
              <a:gd name="connsiteY9" fmla="*/ 880110 h 1486063"/>
              <a:gd name="connsiteX10" fmla="*/ 994410 w 1471267"/>
              <a:gd name="connsiteY10" fmla="*/ 925830 h 1486063"/>
              <a:gd name="connsiteX11" fmla="*/ 1017270 w 1471267"/>
              <a:gd name="connsiteY11" fmla="*/ 960120 h 1486063"/>
              <a:gd name="connsiteX12" fmla="*/ 1051560 w 1471267"/>
              <a:gd name="connsiteY12" fmla="*/ 994410 h 1486063"/>
              <a:gd name="connsiteX13" fmla="*/ 1062990 w 1471267"/>
              <a:gd name="connsiteY13" fmla="*/ 1028700 h 1486063"/>
              <a:gd name="connsiteX14" fmla="*/ 1440180 w 1471267"/>
              <a:gd name="connsiteY14" fmla="*/ 1451610 h 1486063"/>
              <a:gd name="connsiteX15" fmla="*/ 1451610 w 1471267"/>
              <a:gd name="connsiteY15" fmla="*/ 1463040 h 1486063"/>
              <a:gd name="connsiteX0" fmla="*/ 0 w 1472108"/>
              <a:gd name="connsiteY0" fmla="*/ 0 h 1488590"/>
              <a:gd name="connsiteX1" fmla="*/ 285750 w 1472108"/>
              <a:gd name="connsiteY1" fmla="*/ 308610 h 1488590"/>
              <a:gd name="connsiteX2" fmla="*/ 502920 w 1472108"/>
              <a:gd name="connsiteY2" fmla="*/ 514350 h 1488590"/>
              <a:gd name="connsiteX3" fmla="*/ 571500 w 1472108"/>
              <a:gd name="connsiteY3" fmla="*/ 582930 h 1488590"/>
              <a:gd name="connsiteX4" fmla="*/ 640080 w 1472108"/>
              <a:gd name="connsiteY4" fmla="*/ 628650 h 1488590"/>
              <a:gd name="connsiteX5" fmla="*/ 697230 w 1472108"/>
              <a:gd name="connsiteY5" fmla="*/ 674370 h 1488590"/>
              <a:gd name="connsiteX6" fmla="*/ 731520 w 1472108"/>
              <a:gd name="connsiteY6" fmla="*/ 697230 h 1488590"/>
              <a:gd name="connsiteX7" fmla="*/ 834390 w 1472108"/>
              <a:gd name="connsiteY7" fmla="*/ 788670 h 1488590"/>
              <a:gd name="connsiteX8" fmla="*/ 891540 w 1472108"/>
              <a:gd name="connsiteY8" fmla="*/ 845820 h 1488590"/>
              <a:gd name="connsiteX9" fmla="*/ 925830 w 1472108"/>
              <a:gd name="connsiteY9" fmla="*/ 880110 h 1488590"/>
              <a:gd name="connsiteX10" fmla="*/ 994410 w 1472108"/>
              <a:gd name="connsiteY10" fmla="*/ 925830 h 1488590"/>
              <a:gd name="connsiteX11" fmla="*/ 1017270 w 1472108"/>
              <a:gd name="connsiteY11" fmla="*/ 960120 h 1488590"/>
              <a:gd name="connsiteX12" fmla="*/ 1051560 w 1472108"/>
              <a:gd name="connsiteY12" fmla="*/ 994410 h 1488590"/>
              <a:gd name="connsiteX13" fmla="*/ 1440180 w 1472108"/>
              <a:gd name="connsiteY13" fmla="*/ 1451610 h 1488590"/>
              <a:gd name="connsiteX14" fmla="*/ 1451610 w 1472108"/>
              <a:gd name="connsiteY14" fmla="*/ 1463040 h 1488590"/>
              <a:gd name="connsiteX0" fmla="*/ 0 w 1474633"/>
              <a:gd name="connsiteY0" fmla="*/ 0 h 1491119"/>
              <a:gd name="connsiteX1" fmla="*/ 285750 w 1474633"/>
              <a:gd name="connsiteY1" fmla="*/ 308610 h 1491119"/>
              <a:gd name="connsiteX2" fmla="*/ 502920 w 1474633"/>
              <a:gd name="connsiteY2" fmla="*/ 514350 h 1491119"/>
              <a:gd name="connsiteX3" fmla="*/ 571500 w 1474633"/>
              <a:gd name="connsiteY3" fmla="*/ 582930 h 1491119"/>
              <a:gd name="connsiteX4" fmla="*/ 640080 w 1474633"/>
              <a:gd name="connsiteY4" fmla="*/ 628650 h 1491119"/>
              <a:gd name="connsiteX5" fmla="*/ 697230 w 1474633"/>
              <a:gd name="connsiteY5" fmla="*/ 674370 h 1491119"/>
              <a:gd name="connsiteX6" fmla="*/ 731520 w 1474633"/>
              <a:gd name="connsiteY6" fmla="*/ 697230 h 1491119"/>
              <a:gd name="connsiteX7" fmla="*/ 834390 w 1474633"/>
              <a:gd name="connsiteY7" fmla="*/ 788670 h 1491119"/>
              <a:gd name="connsiteX8" fmla="*/ 891540 w 1474633"/>
              <a:gd name="connsiteY8" fmla="*/ 845820 h 1491119"/>
              <a:gd name="connsiteX9" fmla="*/ 925830 w 1474633"/>
              <a:gd name="connsiteY9" fmla="*/ 880110 h 1491119"/>
              <a:gd name="connsiteX10" fmla="*/ 994410 w 1474633"/>
              <a:gd name="connsiteY10" fmla="*/ 925830 h 1491119"/>
              <a:gd name="connsiteX11" fmla="*/ 1017270 w 1474633"/>
              <a:gd name="connsiteY11" fmla="*/ 960120 h 1491119"/>
              <a:gd name="connsiteX12" fmla="*/ 1440180 w 1474633"/>
              <a:gd name="connsiteY12" fmla="*/ 1451610 h 1491119"/>
              <a:gd name="connsiteX13" fmla="*/ 1451610 w 1474633"/>
              <a:gd name="connsiteY13" fmla="*/ 1463040 h 1491119"/>
              <a:gd name="connsiteX0" fmla="*/ 0 w 1476317"/>
              <a:gd name="connsiteY0" fmla="*/ 0 h 1493649"/>
              <a:gd name="connsiteX1" fmla="*/ 285750 w 1476317"/>
              <a:gd name="connsiteY1" fmla="*/ 308610 h 1493649"/>
              <a:gd name="connsiteX2" fmla="*/ 502920 w 1476317"/>
              <a:gd name="connsiteY2" fmla="*/ 514350 h 1493649"/>
              <a:gd name="connsiteX3" fmla="*/ 571500 w 1476317"/>
              <a:gd name="connsiteY3" fmla="*/ 582930 h 1493649"/>
              <a:gd name="connsiteX4" fmla="*/ 640080 w 1476317"/>
              <a:gd name="connsiteY4" fmla="*/ 628650 h 1493649"/>
              <a:gd name="connsiteX5" fmla="*/ 697230 w 1476317"/>
              <a:gd name="connsiteY5" fmla="*/ 674370 h 1493649"/>
              <a:gd name="connsiteX6" fmla="*/ 731520 w 1476317"/>
              <a:gd name="connsiteY6" fmla="*/ 697230 h 1493649"/>
              <a:gd name="connsiteX7" fmla="*/ 834390 w 1476317"/>
              <a:gd name="connsiteY7" fmla="*/ 788670 h 1493649"/>
              <a:gd name="connsiteX8" fmla="*/ 891540 w 1476317"/>
              <a:gd name="connsiteY8" fmla="*/ 845820 h 1493649"/>
              <a:gd name="connsiteX9" fmla="*/ 925830 w 1476317"/>
              <a:gd name="connsiteY9" fmla="*/ 880110 h 1493649"/>
              <a:gd name="connsiteX10" fmla="*/ 994410 w 1476317"/>
              <a:gd name="connsiteY10" fmla="*/ 925830 h 1493649"/>
              <a:gd name="connsiteX11" fmla="*/ 1440180 w 1476317"/>
              <a:gd name="connsiteY11" fmla="*/ 1451610 h 1493649"/>
              <a:gd name="connsiteX12" fmla="*/ 1451610 w 1476317"/>
              <a:gd name="connsiteY12" fmla="*/ 1463040 h 1493649"/>
              <a:gd name="connsiteX0" fmla="*/ 0 w 1481376"/>
              <a:gd name="connsiteY0" fmla="*/ 0 h 1497025"/>
              <a:gd name="connsiteX1" fmla="*/ 285750 w 1481376"/>
              <a:gd name="connsiteY1" fmla="*/ 308610 h 1497025"/>
              <a:gd name="connsiteX2" fmla="*/ 502920 w 1481376"/>
              <a:gd name="connsiteY2" fmla="*/ 514350 h 1497025"/>
              <a:gd name="connsiteX3" fmla="*/ 571500 w 1481376"/>
              <a:gd name="connsiteY3" fmla="*/ 582930 h 1497025"/>
              <a:gd name="connsiteX4" fmla="*/ 640080 w 1481376"/>
              <a:gd name="connsiteY4" fmla="*/ 628650 h 1497025"/>
              <a:gd name="connsiteX5" fmla="*/ 697230 w 1481376"/>
              <a:gd name="connsiteY5" fmla="*/ 674370 h 1497025"/>
              <a:gd name="connsiteX6" fmla="*/ 731520 w 1481376"/>
              <a:gd name="connsiteY6" fmla="*/ 697230 h 1497025"/>
              <a:gd name="connsiteX7" fmla="*/ 834390 w 1481376"/>
              <a:gd name="connsiteY7" fmla="*/ 788670 h 1497025"/>
              <a:gd name="connsiteX8" fmla="*/ 891540 w 1481376"/>
              <a:gd name="connsiteY8" fmla="*/ 845820 h 1497025"/>
              <a:gd name="connsiteX9" fmla="*/ 925830 w 1481376"/>
              <a:gd name="connsiteY9" fmla="*/ 880110 h 1497025"/>
              <a:gd name="connsiteX10" fmla="*/ 1440180 w 1481376"/>
              <a:gd name="connsiteY10" fmla="*/ 1451610 h 1497025"/>
              <a:gd name="connsiteX11" fmla="*/ 1451610 w 1481376"/>
              <a:gd name="connsiteY11" fmla="*/ 1463040 h 1497025"/>
              <a:gd name="connsiteX0" fmla="*/ 0 w 1483907"/>
              <a:gd name="connsiteY0" fmla="*/ 0 h 1499558"/>
              <a:gd name="connsiteX1" fmla="*/ 285750 w 1483907"/>
              <a:gd name="connsiteY1" fmla="*/ 308610 h 1499558"/>
              <a:gd name="connsiteX2" fmla="*/ 502920 w 1483907"/>
              <a:gd name="connsiteY2" fmla="*/ 514350 h 1499558"/>
              <a:gd name="connsiteX3" fmla="*/ 571500 w 1483907"/>
              <a:gd name="connsiteY3" fmla="*/ 582930 h 1499558"/>
              <a:gd name="connsiteX4" fmla="*/ 640080 w 1483907"/>
              <a:gd name="connsiteY4" fmla="*/ 628650 h 1499558"/>
              <a:gd name="connsiteX5" fmla="*/ 697230 w 1483907"/>
              <a:gd name="connsiteY5" fmla="*/ 674370 h 1499558"/>
              <a:gd name="connsiteX6" fmla="*/ 731520 w 1483907"/>
              <a:gd name="connsiteY6" fmla="*/ 697230 h 1499558"/>
              <a:gd name="connsiteX7" fmla="*/ 834390 w 1483907"/>
              <a:gd name="connsiteY7" fmla="*/ 788670 h 1499558"/>
              <a:gd name="connsiteX8" fmla="*/ 891540 w 1483907"/>
              <a:gd name="connsiteY8" fmla="*/ 845820 h 1499558"/>
              <a:gd name="connsiteX9" fmla="*/ 1440180 w 1483907"/>
              <a:gd name="connsiteY9" fmla="*/ 1451610 h 1499558"/>
              <a:gd name="connsiteX10" fmla="*/ 1451610 w 1483907"/>
              <a:gd name="connsiteY10" fmla="*/ 1463040 h 1499558"/>
              <a:gd name="connsiteX0" fmla="*/ 0 w 1488128"/>
              <a:gd name="connsiteY0" fmla="*/ 0 h 1503782"/>
              <a:gd name="connsiteX1" fmla="*/ 285750 w 1488128"/>
              <a:gd name="connsiteY1" fmla="*/ 308610 h 1503782"/>
              <a:gd name="connsiteX2" fmla="*/ 502920 w 1488128"/>
              <a:gd name="connsiteY2" fmla="*/ 514350 h 1503782"/>
              <a:gd name="connsiteX3" fmla="*/ 571500 w 1488128"/>
              <a:gd name="connsiteY3" fmla="*/ 582930 h 1503782"/>
              <a:gd name="connsiteX4" fmla="*/ 640080 w 1488128"/>
              <a:gd name="connsiteY4" fmla="*/ 628650 h 1503782"/>
              <a:gd name="connsiteX5" fmla="*/ 697230 w 1488128"/>
              <a:gd name="connsiteY5" fmla="*/ 674370 h 1503782"/>
              <a:gd name="connsiteX6" fmla="*/ 731520 w 1488128"/>
              <a:gd name="connsiteY6" fmla="*/ 697230 h 1503782"/>
              <a:gd name="connsiteX7" fmla="*/ 834390 w 1488128"/>
              <a:gd name="connsiteY7" fmla="*/ 788670 h 1503782"/>
              <a:gd name="connsiteX8" fmla="*/ 1440180 w 1488128"/>
              <a:gd name="connsiteY8" fmla="*/ 1451610 h 1503782"/>
              <a:gd name="connsiteX9" fmla="*/ 1451610 w 1488128"/>
              <a:gd name="connsiteY9" fmla="*/ 1463040 h 1503782"/>
              <a:gd name="connsiteX0" fmla="*/ 0 w 1495731"/>
              <a:gd name="connsiteY0" fmla="*/ 0 h 1510542"/>
              <a:gd name="connsiteX1" fmla="*/ 285750 w 1495731"/>
              <a:gd name="connsiteY1" fmla="*/ 308610 h 1510542"/>
              <a:gd name="connsiteX2" fmla="*/ 502920 w 1495731"/>
              <a:gd name="connsiteY2" fmla="*/ 514350 h 1510542"/>
              <a:gd name="connsiteX3" fmla="*/ 571500 w 1495731"/>
              <a:gd name="connsiteY3" fmla="*/ 582930 h 1510542"/>
              <a:gd name="connsiteX4" fmla="*/ 640080 w 1495731"/>
              <a:gd name="connsiteY4" fmla="*/ 628650 h 1510542"/>
              <a:gd name="connsiteX5" fmla="*/ 697230 w 1495731"/>
              <a:gd name="connsiteY5" fmla="*/ 674370 h 1510542"/>
              <a:gd name="connsiteX6" fmla="*/ 731520 w 1495731"/>
              <a:gd name="connsiteY6" fmla="*/ 697230 h 1510542"/>
              <a:gd name="connsiteX7" fmla="*/ 1440180 w 1495731"/>
              <a:gd name="connsiteY7" fmla="*/ 1451610 h 1510542"/>
              <a:gd name="connsiteX8" fmla="*/ 1451610 w 1495731"/>
              <a:gd name="connsiteY8" fmla="*/ 1463040 h 1510542"/>
              <a:gd name="connsiteX0" fmla="*/ 0 w 1498267"/>
              <a:gd name="connsiteY0" fmla="*/ 0 h 1512233"/>
              <a:gd name="connsiteX1" fmla="*/ 285750 w 1498267"/>
              <a:gd name="connsiteY1" fmla="*/ 308610 h 1512233"/>
              <a:gd name="connsiteX2" fmla="*/ 502920 w 1498267"/>
              <a:gd name="connsiteY2" fmla="*/ 514350 h 1512233"/>
              <a:gd name="connsiteX3" fmla="*/ 571500 w 1498267"/>
              <a:gd name="connsiteY3" fmla="*/ 582930 h 1512233"/>
              <a:gd name="connsiteX4" fmla="*/ 640080 w 1498267"/>
              <a:gd name="connsiteY4" fmla="*/ 628650 h 1512233"/>
              <a:gd name="connsiteX5" fmla="*/ 697230 w 1498267"/>
              <a:gd name="connsiteY5" fmla="*/ 674370 h 1512233"/>
              <a:gd name="connsiteX6" fmla="*/ 1440180 w 1498267"/>
              <a:gd name="connsiteY6" fmla="*/ 1451610 h 1512233"/>
              <a:gd name="connsiteX7" fmla="*/ 1451610 w 1498267"/>
              <a:gd name="connsiteY7" fmla="*/ 1463040 h 1512233"/>
              <a:gd name="connsiteX0" fmla="*/ 0 w 1502494"/>
              <a:gd name="connsiteY0" fmla="*/ 0 h 1515614"/>
              <a:gd name="connsiteX1" fmla="*/ 285750 w 1502494"/>
              <a:gd name="connsiteY1" fmla="*/ 308610 h 1515614"/>
              <a:gd name="connsiteX2" fmla="*/ 502920 w 1502494"/>
              <a:gd name="connsiteY2" fmla="*/ 514350 h 1515614"/>
              <a:gd name="connsiteX3" fmla="*/ 571500 w 1502494"/>
              <a:gd name="connsiteY3" fmla="*/ 582930 h 1515614"/>
              <a:gd name="connsiteX4" fmla="*/ 640080 w 1502494"/>
              <a:gd name="connsiteY4" fmla="*/ 628650 h 1515614"/>
              <a:gd name="connsiteX5" fmla="*/ 1440180 w 1502494"/>
              <a:gd name="connsiteY5" fmla="*/ 1451610 h 1515614"/>
              <a:gd name="connsiteX6" fmla="*/ 1451610 w 1502494"/>
              <a:gd name="connsiteY6" fmla="*/ 1463040 h 1515614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571500 w 1451610"/>
              <a:gd name="connsiteY3" fmla="*/ 582930 h 1463040"/>
              <a:gd name="connsiteX4" fmla="*/ 1440180 w 1451610"/>
              <a:gd name="connsiteY4" fmla="*/ 1451610 h 1463040"/>
              <a:gd name="connsiteX5" fmla="*/ 1451610 w 1451610"/>
              <a:gd name="connsiteY5" fmla="*/ 1463040 h 1463040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1440180 w 1451610"/>
              <a:gd name="connsiteY3" fmla="*/ 1451610 h 1463040"/>
              <a:gd name="connsiteX4" fmla="*/ 1451610 w 1451610"/>
              <a:gd name="connsiteY4" fmla="*/ 1463040 h 1463040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1440180 w 1451610"/>
              <a:gd name="connsiteY2" fmla="*/ 1451610 h 1463040"/>
              <a:gd name="connsiteX3" fmla="*/ 1451610 w 1451610"/>
              <a:gd name="connsiteY3" fmla="*/ 1463040 h 1463040"/>
              <a:gd name="connsiteX0" fmla="*/ 0 w 1451610"/>
              <a:gd name="connsiteY0" fmla="*/ 0 h 1463040"/>
              <a:gd name="connsiteX1" fmla="*/ 1440180 w 1451610"/>
              <a:gd name="connsiteY1" fmla="*/ 1451610 h 1463040"/>
              <a:gd name="connsiteX2" fmla="*/ 1451610 w 1451610"/>
              <a:gd name="connsiteY2" fmla="*/ 1463040 h 1463040"/>
              <a:gd name="connsiteX0" fmla="*/ 0 w 1454785"/>
              <a:gd name="connsiteY0" fmla="*/ 0 h 1450340"/>
              <a:gd name="connsiteX1" fmla="*/ 1443355 w 1454785"/>
              <a:gd name="connsiteY1" fmla="*/ 1438910 h 1450340"/>
              <a:gd name="connsiteX2" fmla="*/ 1454785 w 1454785"/>
              <a:gd name="connsiteY2" fmla="*/ 1450340 h 1450340"/>
              <a:gd name="connsiteX0" fmla="*/ 0 w 1443355"/>
              <a:gd name="connsiteY0" fmla="*/ 0 h 1438910"/>
              <a:gd name="connsiteX1" fmla="*/ 1443355 w 1443355"/>
              <a:gd name="connsiteY1" fmla="*/ 1438910 h 1438910"/>
              <a:gd name="connsiteX0" fmla="*/ 0 w 1440180"/>
              <a:gd name="connsiteY0" fmla="*/ 0 h 1435735"/>
              <a:gd name="connsiteX1" fmla="*/ 1440180 w 1440180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24305"/>
              <a:gd name="connsiteY0" fmla="*/ 1 h 1337311"/>
              <a:gd name="connsiteX1" fmla="*/ 1424305 w 1424305"/>
              <a:gd name="connsiteY1" fmla="*/ 1337311 h 1337311"/>
              <a:gd name="connsiteX0" fmla="*/ 0 w 1430655"/>
              <a:gd name="connsiteY0" fmla="*/ 0 h 1438910"/>
              <a:gd name="connsiteX1" fmla="*/ 1430655 w 1430655"/>
              <a:gd name="connsiteY1" fmla="*/ 1438910 h 1438910"/>
              <a:gd name="connsiteX0" fmla="*/ 0 w 1430655"/>
              <a:gd name="connsiteY0" fmla="*/ 0 h 1438910"/>
              <a:gd name="connsiteX1" fmla="*/ 1430655 w 1430655"/>
              <a:gd name="connsiteY1" fmla="*/ 1438910 h 1438910"/>
              <a:gd name="connsiteX0" fmla="*/ 0 w 1430655"/>
              <a:gd name="connsiteY0" fmla="*/ 0 h 1438910"/>
              <a:gd name="connsiteX1" fmla="*/ 1430655 w 1430655"/>
              <a:gd name="connsiteY1" fmla="*/ 1438910 h 1438910"/>
              <a:gd name="connsiteX0" fmla="*/ 0 w 1435417"/>
              <a:gd name="connsiteY0" fmla="*/ 0 h 1436529"/>
              <a:gd name="connsiteX1" fmla="*/ 1435417 w 1435417"/>
              <a:gd name="connsiteY1" fmla="*/ 1436529 h 1436529"/>
              <a:gd name="connsiteX0" fmla="*/ 0 w 1433036"/>
              <a:gd name="connsiteY0" fmla="*/ 0 h 1410335"/>
              <a:gd name="connsiteX1" fmla="*/ 1433036 w 1433036"/>
              <a:gd name="connsiteY1" fmla="*/ 1410335 h 1410335"/>
              <a:gd name="connsiteX0" fmla="*/ 0 w 1433036"/>
              <a:gd name="connsiteY0" fmla="*/ 0 h 1436529"/>
              <a:gd name="connsiteX1" fmla="*/ 1433036 w 1433036"/>
              <a:gd name="connsiteY1" fmla="*/ 1436529 h 1436529"/>
              <a:gd name="connsiteX0" fmla="*/ 0 w 1433036"/>
              <a:gd name="connsiteY0" fmla="*/ 3 h 1436532"/>
              <a:gd name="connsiteX1" fmla="*/ 1433036 w 1433036"/>
              <a:gd name="connsiteY1" fmla="*/ 1436532 h 1436532"/>
              <a:gd name="connsiteX0" fmla="*/ 0 w 1440180"/>
              <a:gd name="connsiteY0" fmla="*/ 3 h 1443676"/>
              <a:gd name="connsiteX1" fmla="*/ 1440180 w 1440180"/>
              <a:gd name="connsiteY1" fmla="*/ 1443676 h 1443676"/>
              <a:gd name="connsiteX0" fmla="*/ 0 w 1440180"/>
              <a:gd name="connsiteY0" fmla="*/ 3 h 1443676"/>
              <a:gd name="connsiteX1" fmla="*/ 1440180 w 1440180"/>
              <a:gd name="connsiteY1" fmla="*/ 1443676 h 1443676"/>
              <a:gd name="connsiteX0" fmla="*/ 0 w 1440180"/>
              <a:gd name="connsiteY0" fmla="*/ 3 h 1438913"/>
              <a:gd name="connsiteX1" fmla="*/ 1440180 w 1440180"/>
              <a:gd name="connsiteY1" fmla="*/ 1438913 h 1438913"/>
              <a:gd name="connsiteX0" fmla="*/ 0 w 1440180"/>
              <a:gd name="connsiteY0" fmla="*/ 3 h 1438913"/>
              <a:gd name="connsiteX1" fmla="*/ 1440180 w 1440180"/>
              <a:gd name="connsiteY1" fmla="*/ 1438913 h 143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80" h="1438913">
                <a:moveTo>
                  <a:pt x="0" y="3"/>
                </a:moveTo>
                <a:cubicBezTo>
                  <a:pt x="715539" y="-2432"/>
                  <a:pt x="718290" y="1439759"/>
                  <a:pt x="1440180" y="143891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157"/>
          <p:cNvSpPr txBox="1">
            <a:spLocks noChangeArrowheads="1"/>
          </p:cNvSpPr>
          <p:nvPr/>
        </p:nvSpPr>
        <p:spPr bwMode="auto">
          <a:xfrm>
            <a:off x="1532187" y="2134597"/>
            <a:ext cx="43204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1" lang="ja-JP" alt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フリーフォーム 41"/>
          <p:cNvSpPr/>
          <p:nvPr/>
        </p:nvSpPr>
        <p:spPr>
          <a:xfrm flipH="1">
            <a:off x="1827028" y="2420894"/>
            <a:ext cx="5994000" cy="4320474"/>
          </a:xfrm>
          <a:custGeom>
            <a:avLst/>
            <a:gdLst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571500 w 1451610"/>
              <a:gd name="connsiteY3" fmla="*/ 582930 h 1463040"/>
              <a:gd name="connsiteX4" fmla="*/ 640080 w 1451610"/>
              <a:gd name="connsiteY4" fmla="*/ 628650 h 1463040"/>
              <a:gd name="connsiteX5" fmla="*/ 697230 w 1451610"/>
              <a:gd name="connsiteY5" fmla="*/ 674370 h 1463040"/>
              <a:gd name="connsiteX6" fmla="*/ 731520 w 1451610"/>
              <a:gd name="connsiteY6" fmla="*/ 697230 h 1463040"/>
              <a:gd name="connsiteX7" fmla="*/ 834390 w 1451610"/>
              <a:gd name="connsiteY7" fmla="*/ 788670 h 1463040"/>
              <a:gd name="connsiteX8" fmla="*/ 891540 w 1451610"/>
              <a:gd name="connsiteY8" fmla="*/ 845820 h 1463040"/>
              <a:gd name="connsiteX9" fmla="*/ 925830 w 1451610"/>
              <a:gd name="connsiteY9" fmla="*/ 880110 h 1463040"/>
              <a:gd name="connsiteX10" fmla="*/ 994410 w 1451610"/>
              <a:gd name="connsiteY10" fmla="*/ 925830 h 1463040"/>
              <a:gd name="connsiteX11" fmla="*/ 1017270 w 1451610"/>
              <a:gd name="connsiteY11" fmla="*/ 960120 h 1463040"/>
              <a:gd name="connsiteX12" fmla="*/ 1051560 w 1451610"/>
              <a:gd name="connsiteY12" fmla="*/ 994410 h 1463040"/>
              <a:gd name="connsiteX13" fmla="*/ 1062990 w 1451610"/>
              <a:gd name="connsiteY13" fmla="*/ 1028700 h 1463040"/>
              <a:gd name="connsiteX14" fmla="*/ 1097280 w 1451610"/>
              <a:gd name="connsiteY14" fmla="*/ 1062990 h 1463040"/>
              <a:gd name="connsiteX15" fmla="*/ 1165860 w 1451610"/>
              <a:gd name="connsiteY15" fmla="*/ 1165860 h 1463040"/>
              <a:gd name="connsiteX16" fmla="*/ 1188720 w 1451610"/>
              <a:gd name="connsiteY16" fmla="*/ 1200150 h 1463040"/>
              <a:gd name="connsiteX17" fmla="*/ 1223010 w 1451610"/>
              <a:gd name="connsiteY17" fmla="*/ 1211580 h 1463040"/>
              <a:gd name="connsiteX18" fmla="*/ 1257300 w 1451610"/>
              <a:gd name="connsiteY18" fmla="*/ 1245870 h 1463040"/>
              <a:gd name="connsiteX19" fmla="*/ 1280160 w 1451610"/>
              <a:gd name="connsiteY19" fmla="*/ 1280160 h 1463040"/>
              <a:gd name="connsiteX20" fmla="*/ 1314450 w 1451610"/>
              <a:gd name="connsiteY20" fmla="*/ 1303020 h 1463040"/>
              <a:gd name="connsiteX21" fmla="*/ 1360170 w 1451610"/>
              <a:gd name="connsiteY21" fmla="*/ 1371600 h 1463040"/>
              <a:gd name="connsiteX22" fmla="*/ 1371600 w 1451610"/>
              <a:gd name="connsiteY22" fmla="*/ 1405890 h 1463040"/>
              <a:gd name="connsiteX23" fmla="*/ 1440180 w 1451610"/>
              <a:gd name="connsiteY23" fmla="*/ 1451610 h 1463040"/>
              <a:gd name="connsiteX24" fmla="*/ 1451610 w 1451610"/>
              <a:gd name="connsiteY24" fmla="*/ 1463040 h 1463040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571500 w 1451610"/>
              <a:gd name="connsiteY3" fmla="*/ 582930 h 1463040"/>
              <a:gd name="connsiteX4" fmla="*/ 640080 w 1451610"/>
              <a:gd name="connsiteY4" fmla="*/ 628650 h 1463040"/>
              <a:gd name="connsiteX5" fmla="*/ 697230 w 1451610"/>
              <a:gd name="connsiteY5" fmla="*/ 674370 h 1463040"/>
              <a:gd name="connsiteX6" fmla="*/ 731520 w 1451610"/>
              <a:gd name="connsiteY6" fmla="*/ 697230 h 1463040"/>
              <a:gd name="connsiteX7" fmla="*/ 834390 w 1451610"/>
              <a:gd name="connsiteY7" fmla="*/ 788670 h 1463040"/>
              <a:gd name="connsiteX8" fmla="*/ 891540 w 1451610"/>
              <a:gd name="connsiteY8" fmla="*/ 845820 h 1463040"/>
              <a:gd name="connsiteX9" fmla="*/ 925830 w 1451610"/>
              <a:gd name="connsiteY9" fmla="*/ 880110 h 1463040"/>
              <a:gd name="connsiteX10" fmla="*/ 994410 w 1451610"/>
              <a:gd name="connsiteY10" fmla="*/ 925830 h 1463040"/>
              <a:gd name="connsiteX11" fmla="*/ 1017270 w 1451610"/>
              <a:gd name="connsiteY11" fmla="*/ 960120 h 1463040"/>
              <a:gd name="connsiteX12" fmla="*/ 1051560 w 1451610"/>
              <a:gd name="connsiteY12" fmla="*/ 994410 h 1463040"/>
              <a:gd name="connsiteX13" fmla="*/ 1062990 w 1451610"/>
              <a:gd name="connsiteY13" fmla="*/ 1028700 h 1463040"/>
              <a:gd name="connsiteX14" fmla="*/ 1097280 w 1451610"/>
              <a:gd name="connsiteY14" fmla="*/ 1062990 h 1463040"/>
              <a:gd name="connsiteX15" fmla="*/ 1165860 w 1451610"/>
              <a:gd name="connsiteY15" fmla="*/ 1165860 h 1463040"/>
              <a:gd name="connsiteX16" fmla="*/ 1188720 w 1451610"/>
              <a:gd name="connsiteY16" fmla="*/ 1200150 h 1463040"/>
              <a:gd name="connsiteX17" fmla="*/ 1223010 w 1451610"/>
              <a:gd name="connsiteY17" fmla="*/ 1211580 h 1463040"/>
              <a:gd name="connsiteX18" fmla="*/ 1257300 w 1451610"/>
              <a:gd name="connsiteY18" fmla="*/ 1245870 h 1463040"/>
              <a:gd name="connsiteX19" fmla="*/ 1280160 w 1451610"/>
              <a:gd name="connsiteY19" fmla="*/ 1280160 h 1463040"/>
              <a:gd name="connsiteX20" fmla="*/ 1314450 w 1451610"/>
              <a:gd name="connsiteY20" fmla="*/ 1303020 h 1463040"/>
              <a:gd name="connsiteX21" fmla="*/ 1360170 w 1451610"/>
              <a:gd name="connsiteY21" fmla="*/ 1371600 h 1463040"/>
              <a:gd name="connsiteX22" fmla="*/ 1440180 w 1451610"/>
              <a:gd name="connsiteY22" fmla="*/ 1451610 h 1463040"/>
              <a:gd name="connsiteX23" fmla="*/ 1451610 w 1451610"/>
              <a:gd name="connsiteY23" fmla="*/ 1463040 h 1463040"/>
              <a:gd name="connsiteX0" fmla="*/ 0 w 1453104"/>
              <a:gd name="connsiteY0" fmla="*/ 0 h 1466106"/>
              <a:gd name="connsiteX1" fmla="*/ 285750 w 1453104"/>
              <a:gd name="connsiteY1" fmla="*/ 308610 h 1466106"/>
              <a:gd name="connsiteX2" fmla="*/ 502920 w 1453104"/>
              <a:gd name="connsiteY2" fmla="*/ 514350 h 1466106"/>
              <a:gd name="connsiteX3" fmla="*/ 571500 w 1453104"/>
              <a:gd name="connsiteY3" fmla="*/ 582930 h 1466106"/>
              <a:gd name="connsiteX4" fmla="*/ 640080 w 1453104"/>
              <a:gd name="connsiteY4" fmla="*/ 628650 h 1466106"/>
              <a:gd name="connsiteX5" fmla="*/ 697230 w 1453104"/>
              <a:gd name="connsiteY5" fmla="*/ 674370 h 1466106"/>
              <a:gd name="connsiteX6" fmla="*/ 731520 w 1453104"/>
              <a:gd name="connsiteY6" fmla="*/ 697230 h 1466106"/>
              <a:gd name="connsiteX7" fmla="*/ 834390 w 1453104"/>
              <a:gd name="connsiteY7" fmla="*/ 788670 h 1466106"/>
              <a:gd name="connsiteX8" fmla="*/ 891540 w 1453104"/>
              <a:gd name="connsiteY8" fmla="*/ 845820 h 1466106"/>
              <a:gd name="connsiteX9" fmla="*/ 925830 w 1453104"/>
              <a:gd name="connsiteY9" fmla="*/ 880110 h 1466106"/>
              <a:gd name="connsiteX10" fmla="*/ 994410 w 1453104"/>
              <a:gd name="connsiteY10" fmla="*/ 925830 h 1466106"/>
              <a:gd name="connsiteX11" fmla="*/ 1017270 w 1453104"/>
              <a:gd name="connsiteY11" fmla="*/ 960120 h 1466106"/>
              <a:gd name="connsiteX12" fmla="*/ 1051560 w 1453104"/>
              <a:gd name="connsiteY12" fmla="*/ 994410 h 1466106"/>
              <a:gd name="connsiteX13" fmla="*/ 1062990 w 1453104"/>
              <a:gd name="connsiteY13" fmla="*/ 1028700 h 1466106"/>
              <a:gd name="connsiteX14" fmla="*/ 1097280 w 1453104"/>
              <a:gd name="connsiteY14" fmla="*/ 1062990 h 1466106"/>
              <a:gd name="connsiteX15" fmla="*/ 1165860 w 1453104"/>
              <a:gd name="connsiteY15" fmla="*/ 1165860 h 1466106"/>
              <a:gd name="connsiteX16" fmla="*/ 1188720 w 1453104"/>
              <a:gd name="connsiteY16" fmla="*/ 1200150 h 1466106"/>
              <a:gd name="connsiteX17" fmla="*/ 1223010 w 1453104"/>
              <a:gd name="connsiteY17" fmla="*/ 1211580 h 1466106"/>
              <a:gd name="connsiteX18" fmla="*/ 1257300 w 1453104"/>
              <a:gd name="connsiteY18" fmla="*/ 1245870 h 1466106"/>
              <a:gd name="connsiteX19" fmla="*/ 1280160 w 1453104"/>
              <a:gd name="connsiteY19" fmla="*/ 1280160 h 1466106"/>
              <a:gd name="connsiteX20" fmla="*/ 1314450 w 1453104"/>
              <a:gd name="connsiteY20" fmla="*/ 1303020 h 1466106"/>
              <a:gd name="connsiteX21" fmla="*/ 1440180 w 1453104"/>
              <a:gd name="connsiteY21" fmla="*/ 1451610 h 1466106"/>
              <a:gd name="connsiteX22" fmla="*/ 1451610 w 1453104"/>
              <a:gd name="connsiteY22" fmla="*/ 1463040 h 1466106"/>
              <a:gd name="connsiteX0" fmla="*/ 0 w 1455477"/>
              <a:gd name="connsiteY0" fmla="*/ 0 h 1467716"/>
              <a:gd name="connsiteX1" fmla="*/ 285750 w 1455477"/>
              <a:gd name="connsiteY1" fmla="*/ 308610 h 1467716"/>
              <a:gd name="connsiteX2" fmla="*/ 502920 w 1455477"/>
              <a:gd name="connsiteY2" fmla="*/ 514350 h 1467716"/>
              <a:gd name="connsiteX3" fmla="*/ 571500 w 1455477"/>
              <a:gd name="connsiteY3" fmla="*/ 582930 h 1467716"/>
              <a:gd name="connsiteX4" fmla="*/ 640080 w 1455477"/>
              <a:gd name="connsiteY4" fmla="*/ 628650 h 1467716"/>
              <a:gd name="connsiteX5" fmla="*/ 697230 w 1455477"/>
              <a:gd name="connsiteY5" fmla="*/ 674370 h 1467716"/>
              <a:gd name="connsiteX6" fmla="*/ 731520 w 1455477"/>
              <a:gd name="connsiteY6" fmla="*/ 697230 h 1467716"/>
              <a:gd name="connsiteX7" fmla="*/ 834390 w 1455477"/>
              <a:gd name="connsiteY7" fmla="*/ 788670 h 1467716"/>
              <a:gd name="connsiteX8" fmla="*/ 891540 w 1455477"/>
              <a:gd name="connsiteY8" fmla="*/ 845820 h 1467716"/>
              <a:gd name="connsiteX9" fmla="*/ 925830 w 1455477"/>
              <a:gd name="connsiteY9" fmla="*/ 880110 h 1467716"/>
              <a:gd name="connsiteX10" fmla="*/ 994410 w 1455477"/>
              <a:gd name="connsiteY10" fmla="*/ 925830 h 1467716"/>
              <a:gd name="connsiteX11" fmla="*/ 1017270 w 1455477"/>
              <a:gd name="connsiteY11" fmla="*/ 960120 h 1467716"/>
              <a:gd name="connsiteX12" fmla="*/ 1051560 w 1455477"/>
              <a:gd name="connsiteY12" fmla="*/ 994410 h 1467716"/>
              <a:gd name="connsiteX13" fmla="*/ 1062990 w 1455477"/>
              <a:gd name="connsiteY13" fmla="*/ 1028700 h 1467716"/>
              <a:gd name="connsiteX14" fmla="*/ 1097280 w 1455477"/>
              <a:gd name="connsiteY14" fmla="*/ 1062990 h 1467716"/>
              <a:gd name="connsiteX15" fmla="*/ 1165860 w 1455477"/>
              <a:gd name="connsiteY15" fmla="*/ 1165860 h 1467716"/>
              <a:gd name="connsiteX16" fmla="*/ 1188720 w 1455477"/>
              <a:gd name="connsiteY16" fmla="*/ 1200150 h 1467716"/>
              <a:gd name="connsiteX17" fmla="*/ 1223010 w 1455477"/>
              <a:gd name="connsiteY17" fmla="*/ 1211580 h 1467716"/>
              <a:gd name="connsiteX18" fmla="*/ 1257300 w 1455477"/>
              <a:gd name="connsiteY18" fmla="*/ 1245870 h 1467716"/>
              <a:gd name="connsiteX19" fmla="*/ 1280160 w 1455477"/>
              <a:gd name="connsiteY19" fmla="*/ 1280160 h 1467716"/>
              <a:gd name="connsiteX20" fmla="*/ 1440180 w 1455477"/>
              <a:gd name="connsiteY20" fmla="*/ 1451610 h 1467716"/>
              <a:gd name="connsiteX21" fmla="*/ 1451610 w 1455477"/>
              <a:gd name="connsiteY21" fmla="*/ 1463040 h 1467716"/>
              <a:gd name="connsiteX0" fmla="*/ 0 w 1457101"/>
              <a:gd name="connsiteY0" fmla="*/ 0 h 1470172"/>
              <a:gd name="connsiteX1" fmla="*/ 285750 w 1457101"/>
              <a:gd name="connsiteY1" fmla="*/ 308610 h 1470172"/>
              <a:gd name="connsiteX2" fmla="*/ 502920 w 1457101"/>
              <a:gd name="connsiteY2" fmla="*/ 514350 h 1470172"/>
              <a:gd name="connsiteX3" fmla="*/ 571500 w 1457101"/>
              <a:gd name="connsiteY3" fmla="*/ 582930 h 1470172"/>
              <a:gd name="connsiteX4" fmla="*/ 640080 w 1457101"/>
              <a:gd name="connsiteY4" fmla="*/ 628650 h 1470172"/>
              <a:gd name="connsiteX5" fmla="*/ 697230 w 1457101"/>
              <a:gd name="connsiteY5" fmla="*/ 674370 h 1470172"/>
              <a:gd name="connsiteX6" fmla="*/ 731520 w 1457101"/>
              <a:gd name="connsiteY6" fmla="*/ 697230 h 1470172"/>
              <a:gd name="connsiteX7" fmla="*/ 834390 w 1457101"/>
              <a:gd name="connsiteY7" fmla="*/ 788670 h 1470172"/>
              <a:gd name="connsiteX8" fmla="*/ 891540 w 1457101"/>
              <a:gd name="connsiteY8" fmla="*/ 845820 h 1470172"/>
              <a:gd name="connsiteX9" fmla="*/ 925830 w 1457101"/>
              <a:gd name="connsiteY9" fmla="*/ 880110 h 1470172"/>
              <a:gd name="connsiteX10" fmla="*/ 994410 w 1457101"/>
              <a:gd name="connsiteY10" fmla="*/ 925830 h 1470172"/>
              <a:gd name="connsiteX11" fmla="*/ 1017270 w 1457101"/>
              <a:gd name="connsiteY11" fmla="*/ 960120 h 1470172"/>
              <a:gd name="connsiteX12" fmla="*/ 1051560 w 1457101"/>
              <a:gd name="connsiteY12" fmla="*/ 994410 h 1470172"/>
              <a:gd name="connsiteX13" fmla="*/ 1062990 w 1457101"/>
              <a:gd name="connsiteY13" fmla="*/ 1028700 h 1470172"/>
              <a:gd name="connsiteX14" fmla="*/ 1097280 w 1457101"/>
              <a:gd name="connsiteY14" fmla="*/ 1062990 h 1470172"/>
              <a:gd name="connsiteX15" fmla="*/ 1165860 w 1457101"/>
              <a:gd name="connsiteY15" fmla="*/ 1165860 h 1470172"/>
              <a:gd name="connsiteX16" fmla="*/ 1188720 w 1457101"/>
              <a:gd name="connsiteY16" fmla="*/ 1200150 h 1470172"/>
              <a:gd name="connsiteX17" fmla="*/ 1223010 w 1457101"/>
              <a:gd name="connsiteY17" fmla="*/ 1211580 h 1470172"/>
              <a:gd name="connsiteX18" fmla="*/ 1257300 w 1457101"/>
              <a:gd name="connsiteY18" fmla="*/ 1245870 h 1470172"/>
              <a:gd name="connsiteX19" fmla="*/ 1440180 w 1457101"/>
              <a:gd name="connsiteY19" fmla="*/ 1451610 h 1470172"/>
              <a:gd name="connsiteX20" fmla="*/ 1451610 w 1457101"/>
              <a:gd name="connsiteY20" fmla="*/ 1463040 h 1470172"/>
              <a:gd name="connsiteX0" fmla="*/ 0 w 1457101"/>
              <a:gd name="connsiteY0" fmla="*/ 0 h 1470172"/>
              <a:gd name="connsiteX1" fmla="*/ 285750 w 1457101"/>
              <a:gd name="connsiteY1" fmla="*/ 308610 h 1470172"/>
              <a:gd name="connsiteX2" fmla="*/ 502920 w 1457101"/>
              <a:gd name="connsiteY2" fmla="*/ 514350 h 1470172"/>
              <a:gd name="connsiteX3" fmla="*/ 571500 w 1457101"/>
              <a:gd name="connsiteY3" fmla="*/ 582930 h 1470172"/>
              <a:gd name="connsiteX4" fmla="*/ 640080 w 1457101"/>
              <a:gd name="connsiteY4" fmla="*/ 628650 h 1470172"/>
              <a:gd name="connsiteX5" fmla="*/ 697230 w 1457101"/>
              <a:gd name="connsiteY5" fmla="*/ 674370 h 1470172"/>
              <a:gd name="connsiteX6" fmla="*/ 731520 w 1457101"/>
              <a:gd name="connsiteY6" fmla="*/ 697230 h 1470172"/>
              <a:gd name="connsiteX7" fmla="*/ 834390 w 1457101"/>
              <a:gd name="connsiteY7" fmla="*/ 788670 h 1470172"/>
              <a:gd name="connsiteX8" fmla="*/ 891540 w 1457101"/>
              <a:gd name="connsiteY8" fmla="*/ 845820 h 1470172"/>
              <a:gd name="connsiteX9" fmla="*/ 925830 w 1457101"/>
              <a:gd name="connsiteY9" fmla="*/ 880110 h 1470172"/>
              <a:gd name="connsiteX10" fmla="*/ 994410 w 1457101"/>
              <a:gd name="connsiteY10" fmla="*/ 925830 h 1470172"/>
              <a:gd name="connsiteX11" fmla="*/ 1017270 w 1457101"/>
              <a:gd name="connsiteY11" fmla="*/ 960120 h 1470172"/>
              <a:gd name="connsiteX12" fmla="*/ 1051560 w 1457101"/>
              <a:gd name="connsiteY12" fmla="*/ 994410 h 1470172"/>
              <a:gd name="connsiteX13" fmla="*/ 1062990 w 1457101"/>
              <a:gd name="connsiteY13" fmla="*/ 1028700 h 1470172"/>
              <a:gd name="connsiteX14" fmla="*/ 1097280 w 1457101"/>
              <a:gd name="connsiteY14" fmla="*/ 1062990 h 1470172"/>
              <a:gd name="connsiteX15" fmla="*/ 1165860 w 1457101"/>
              <a:gd name="connsiteY15" fmla="*/ 1165860 h 1470172"/>
              <a:gd name="connsiteX16" fmla="*/ 1188720 w 1457101"/>
              <a:gd name="connsiteY16" fmla="*/ 1200150 h 1470172"/>
              <a:gd name="connsiteX17" fmla="*/ 1257300 w 1457101"/>
              <a:gd name="connsiteY17" fmla="*/ 1245870 h 1470172"/>
              <a:gd name="connsiteX18" fmla="*/ 1440180 w 1457101"/>
              <a:gd name="connsiteY18" fmla="*/ 1451610 h 1470172"/>
              <a:gd name="connsiteX19" fmla="*/ 1451610 w 1457101"/>
              <a:gd name="connsiteY19" fmla="*/ 1463040 h 1470172"/>
              <a:gd name="connsiteX0" fmla="*/ 0 w 1457101"/>
              <a:gd name="connsiteY0" fmla="*/ 0 h 1470172"/>
              <a:gd name="connsiteX1" fmla="*/ 285750 w 1457101"/>
              <a:gd name="connsiteY1" fmla="*/ 308610 h 1470172"/>
              <a:gd name="connsiteX2" fmla="*/ 502920 w 1457101"/>
              <a:gd name="connsiteY2" fmla="*/ 514350 h 1470172"/>
              <a:gd name="connsiteX3" fmla="*/ 571500 w 1457101"/>
              <a:gd name="connsiteY3" fmla="*/ 582930 h 1470172"/>
              <a:gd name="connsiteX4" fmla="*/ 640080 w 1457101"/>
              <a:gd name="connsiteY4" fmla="*/ 628650 h 1470172"/>
              <a:gd name="connsiteX5" fmla="*/ 697230 w 1457101"/>
              <a:gd name="connsiteY5" fmla="*/ 674370 h 1470172"/>
              <a:gd name="connsiteX6" fmla="*/ 731520 w 1457101"/>
              <a:gd name="connsiteY6" fmla="*/ 697230 h 1470172"/>
              <a:gd name="connsiteX7" fmla="*/ 834390 w 1457101"/>
              <a:gd name="connsiteY7" fmla="*/ 788670 h 1470172"/>
              <a:gd name="connsiteX8" fmla="*/ 891540 w 1457101"/>
              <a:gd name="connsiteY8" fmla="*/ 845820 h 1470172"/>
              <a:gd name="connsiteX9" fmla="*/ 925830 w 1457101"/>
              <a:gd name="connsiteY9" fmla="*/ 880110 h 1470172"/>
              <a:gd name="connsiteX10" fmla="*/ 994410 w 1457101"/>
              <a:gd name="connsiteY10" fmla="*/ 925830 h 1470172"/>
              <a:gd name="connsiteX11" fmla="*/ 1017270 w 1457101"/>
              <a:gd name="connsiteY11" fmla="*/ 960120 h 1470172"/>
              <a:gd name="connsiteX12" fmla="*/ 1051560 w 1457101"/>
              <a:gd name="connsiteY12" fmla="*/ 994410 h 1470172"/>
              <a:gd name="connsiteX13" fmla="*/ 1062990 w 1457101"/>
              <a:gd name="connsiteY13" fmla="*/ 1028700 h 1470172"/>
              <a:gd name="connsiteX14" fmla="*/ 1097280 w 1457101"/>
              <a:gd name="connsiteY14" fmla="*/ 1062990 h 1470172"/>
              <a:gd name="connsiteX15" fmla="*/ 1165860 w 1457101"/>
              <a:gd name="connsiteY15" fmla="*/ 1165860 h 1470172"/>
              <a:gd name="connsiteX16" fmla="*/ 1257300 w 1457101"/>
              <a:gd name="connsiteY16" fmla="*/ 1245870 h 1470172"/>
              <a:gd name="connsiteX17" fmla="*/ 1440180 w 1457101"/>
              <a:gd name="connsiteY17" fmla="*/ 1451610 h 1470172"/>
              <a:gd name="connsiteX18" fmla="*/ 1451610 w 1457101"/>
              <a:gd name="connsiteY18" fmla="*/ 1463040 h 1470172"/>
              <a:gd name="connsiteX0" fmla="*/ 0 w 1463723"/>
              <a:gd name="connsiteY0" fmla="*/ 0 h 1475989"/>
              <a:gd name="connsiteX1" fmla="*/ 285750 w 1463723"/>
              <a:gd name="connsiteY1" fmla="*/ 308610 h 1475989"/>
              <a:gd name="connsiteX2" fmla="*/ 502920 w 1463723"/>
              <a:gd name="connsiteY2" fmla="*/ 514350 h 1475989"/>
              <a:gd name="connsiteX3" fmla="*/ 571500 w 1463723"/>
              <a:gd name="connsiteY3" fmla="*/ 582930 h 1475989"/>
              <a:gd name="connsiteX4" fmla="*/ 640080 w 1463723"/>
              <a:gd name="connsiteY4" fmla="*/ 628650 h 1475989"/>
              <a:gd name="connsiteX5" fmla="*/ 697230 w 1463723"/>
              <a:gd name="connsiteY5" fmla="*/ 674370 h 1475989"/>
              <a:gd name="connsiteX6" fmla="*/ 731520 w 1463723"/>
              <a:gd name="connsiteY6" fmla="*/ 697230 h 1475989"/>
              <a:gd name="connsiteX7" fmla="*/ 834390 w 1463723"/>
              <a:gd name="connsiteY7" fmla="*/ 788670 h 1475989"/>
              <a:gd name="connsiteX8" fmla="*/ 891540 w 1463723"/>
              <a:gd name="connsiteY8" fmla="*/ 845820 h 1475989"/>
              <a:gd name="connsiteX9" fmla="*/ 925830 w 1463723"/>
              <a:gd name="connsiteY9" fmla="*/ 880110 h 1475989"/>
              <a:gd name="connsiteX10" fmla="*/ 994410 w 1463723"/>
              <a:gd name="connsiteY10" fmla="*/ 925830 h 1475989"/>
              <a:gd name="connsiteX11" fmla="*/ 1017270 w 1463723"/>
              <a:gd name="connsiteY11" fmla="*/ 960120 h 1475989"/>
              <a:gd name="connsiteX12" fmla="*/ 1051560 w 1463723"/>
              <a:gd name="connsiteY12" fmla="*/ 994410 h 1475989"/>
              <a:gd name="connsiteX13" fmla="*/ 1062990 w 1463723"/>
              <a:gd name="connsiteY13" fmla="*/ 1028700 h 1475989"/>
              <a:gd name="connsiteX14" fmla="*/ 1097280 w 1463723"/>
              <a:gd name="connsiteY14" fmla="*/ 1062990 h 1475989"/>
              <a:gd name="connsiteX15" fmla="*/ 1165860 w 1463723"/>
              <a:gd name="connsiteY15" fmla="*/ 1165860 h 1475989"/>
              <a:gd name="connsiteX16" fmla="*/ 1440180 w 1463723"/>
              <a:gd name="connsiteY16" fmla="*/ 1451610 h 1475989"/>
              <a:gd name="connsiteX17" fmla="*/ 1451610 w 1463723"/>
              <a:gd name="connsiteY17" fmla="*/ 1463040 h 1475989"/>
              <a:gd name="connsiteX0" fmla="*/ 0 w 1468747"/>
              <a:gd name="connsiteY0" fmla="*/ 0 h 1483538"/>
              <a:gd name="connsiteX1" fmla="*/ 285750 w 1468747"/>
              <a:gd name="connsiteY1" fmla="*/ 308610 h 1483538"/>
              <a:gd name="connsiteX2" fmla="*/ 502920 w 1468747"/>
              <a:gd name="connsiteY2" fmla="*/ 514350 h 1483538"/>
              <a:gd name="connsiteX3" fmla="*/ 571500 w 1468747"/>
              <a:gd name="connsiteY3" fmla="*/ 582930 h 1483538"/>
              <a:gd name="connsiteX4" fmla="*/ 640080 w 1468747"/>
              <a:gd name="connsiteY4" fmla="*/ 628650 h 1483538"/>
              <a:gd name="connsiteX5" fmla="*/ 697230 w 1468747"/>
              <a:gd name="connsiteY5" fmla="*/ 674370 h 1483538"/>
              <a:gd name="connsiteX6" fmla="*/ 731520 w 1468747"/>
              <a:gd name="connsiteY6" fmla="*/ 697230 h 1483538"/>
              <a:gd name="connsiteX7" fmla="*/ 834390 w 1468747"/>
              <a:gd name="connsiteY7" fmla="*/ 788670 h 1483538"/>
              <a:gd name="connsiteX8" fmla="*/ 891540 w 1468747"/>
              <a:gd name="connsiteY8" fmla="*/ 845820 h 1483538"/>
              <a:gd name="connsiteX9" fmla="*/ 925830 w 1468747"/>
              <a:gd name="connsiteY9" fmla="*/ 880110 h 1483538"/>
              <a:gd name="connsiteX10" fmla="*/ 994410 w 1468747"/>
              <a:gd name="connsiteY10" fmla="*/ 925830 h 1483538"/>
              <a:gd name="connsiteX11" fmla="*/ 1017270 w 1468747"/>
              <a:gd name="connsiteY11" fmla="*/ 960120 h 1483538"/>
              <a:gd name="connsiteX12" fmla="*/ 1051560 w 1468747"/>
              <a:gd name="connsiteY12" fmla="*/ 994410 h 1483538"/>
              <a:gd name="connsiteX13" fmla="*/ 1062990 w 1468747"/>
              <a:gd name="connsiteY13" fmla="*/ 1028700 h 1483538"/>
              <a:gd name="connsiteX14" fmla="*/ 1097280 w 1468747"/>
              <a:gd name="connsiteY14" fmla="*/ 1062990 h 1483538"/>
              <a:gd name="connsiteX15" fmla="*/ 1440180 w 1468747"/>
              <a:gd name="connsiteY15" fmla="*/ 1451610 h 1483538"/>
              <a:gd name="connsiteX16" fmla="*/ 1451610 w 1468747"/>
              <a:gd name="connsiteY16" fmla="*/ 1463040 h 1483538"/>
              <a:gd name="connsiteX0" fmla="*/ 0 w 1471267"/>
              <a:gd name="connsiteY0" fmla="*/ 0 h 1486063"/>
              <a:gd name="connsiteX1" fmla="*/ 285750 w 1471267"/>
              <a:gd name="connsiteY1" fmla="*/ 308610 h 1486063"/>
              <a:gd name="connsiteX2" fmla="*/ 502920 w 1471267"/>
              <a:gd name="connsiteY2" fmla="*/ 514350 h 1486063"/>
              <a:gd name="connsiteX3" fmla="*/ 571500 w 1471267"/>
              <a:gd name="connsiteY3" fmla="*/ 582930 h 1486063"/>
              <a:gd name="connsiteX4" fmla="*/ 640080 w 1471267"/>
              <a:gd name="connsiteY4" fmla="*/ 628650 h 1486063"/>
              <a:gd name="connsiteX5" fmla="*/ 697230 w 1471267"/>
              <a:gd name="connsiteY5" fmla="*/ 674370 h 1486063"/>
              <a:gd name="connsiteX6" fmla="*/ 731520 w 1471267"/>
              <a:gd name="connsiteY6" fmla="*/ 697230 h 1486063"/>
              <a:gd name="connsiteX7" fmla="*/ 834390 w 1471267"/>
              <a:gd name="connsiteY7" fmla="*/ 788670 h 1486063"/>
              <a:gd name="connsiteX8" fmla="*/ 891540 w 1471267"/>
              <a:gd name="connsiteY8" fmla="*/ 845820 h 1486063"/>
              <a:gd name="connsiteX9" fmla="*/ 925830 w 1471267"/>
              <a:gd name="connsiteY9" fmla="*/ 880110 h 1486063"/>
              <a:gd name="connsiteX10" fmla="*/ 994410 w 1471267"/>
              <a:gd name="connsiteY10" fmla="*/ 925830 h 1486063"/>
              <a:gd name="connsiteX11" fmla="*/ 1017270 w 1471267"/>
              <a:gd name="connsiteY11" fmla="*/ 960120 h 1486063"/>
              <a:gd name="connsiteX12" fmla="*/ 1051560 w 1471267"/>
              <a:gd name="connsiteY12" fmla="*/ 994410 h 1486063"/>
              <a:gd name="connsiteX13" fmla="*/ 1062990 w 1471267"/>
              <a:gd name="connsiteY13" fmla="*/ 1028700 h 1486063"/>
              <a:gd name="connsiteX14" fmla="*/ 1440180 w 1471267"/>
              <a:gd name="connsiteY14" fmla="*/ 1451610 h 1486063"/>
              <a:gd name="connsiteX15" fmla="*/ 1451610 w 1471267"/>
              <a:gd name="connsiteY15" fmla="*/ 1463040 h 1486063"/>
              <a:gd name="connsiteX0" fmla="*/ 0 w 1472108"/>
              <a:gd name="connsiteY0" fmla="*/ 0 h 1488590"/>
              <a:gd name="connsiteX1" fmla="*/ 285750 w 1472108"/>
              <a:gd name="connsiteY1" fmla="*/ 308610 h 1488590"/>
              <a:gd name="connsiteX2" fmla="*/ 502920 w 1472108"/>
              <a:gd name="connsiteY2" fmla="*/ 514350 h 1488590"/>
              <a:gd name="connsiteX3" fmla="*/ 571500 w 1472108"/>
              <a:gd name="connsiteY3" fmla="*/ 582930 h 1488590"/>
              <a:gd name="connsiteX4" fmla="*/ 640080 w 1472108"/>
              <a:gd name="connsiteY4" fmla="*/ 628650 h 1488590"/>
              <a:gd name="connsiteX5" fmla="*/ 697230 w 1472108"/>
              <a:gd name="connsiteY5" fmla="*/ 674370 h 1488590"/>
              <a:gd name="connsiteX6" fmla="*/ 731520 w 1472108"/>
              <a:gd name="connsiteY6" fmla="*/ 697230 h 1488590"/>
              <a:gd name="connsiteX7" fmla="*/ 834390 w 1472108"/>
              <a:gd name="connsiteY7" fmla="*/ 788670 h 1488590"/>
              <a:gd name="connsiteX8" fmla="*/ 891540 w 1472108"/>
              <a:gd name="connsiteY8" fmla="*/ 845820 h 1488590"/>
              <a:gd name="connsiteX9" fmla="*/ 925830 w 1472108"/>
              <a:gd name="connsiteY9" fmla="*/ 880110 h 1488590"/>
              <a:gd name="connsiteX10" fmla="*/ 994410 w 1472108"/>
              <a:gd name="connsiteY10" fmla="*/ 925830 h 1488590"/>
              <a:gd name="connsiteX11" fmla="*/ 1017270 w 1472108"/>
              <a:gd name="connsiteY11" fmla="*/ 960120 h 1488590"/>
              <a:gd name="connsiteX12" fmla="*/ 1051560 w 1472108"/>
              <a:gd name="connsiteY12" fmla="*/ 994410 h 1488590"/>
              <a:gd name="connsiteX13" fmla="*/ 1440180 w 1472108"/>
              <a:gd name="connsiteY13" fmla="*/ 1451610 h 1488590"/>
              <a:gd name="connsiteX14" fmla="*/ 1451610 w 1472108"/>
              <a:gd name="connsiteY14" fmla="*/ 1463040 h 1488590"/>
              <a:gd name="connsiteX0" fmla="*/ 0 w 1474633"/>
              <a:gd name="connsiteY0" fmla="*/ 0 h 1491119"/>
              <a:gd name="connsiteX1" fmla="*/ 285750 w 1474633"/>
              <a:gd name="connsiteY1" fmla="*/ 308610 h 1491119"/>
              <a:gd name="connsiteX2" fmla="*/ 502920 w 1474633"/>
              <a:gd name="connsiteY2" fmla="*/ 514350 h 1491119"/>
              <a:gd name="connsiteX3" fmla="*/ 571500 w 1474633"/>
              <a:gd name="connsiteY3" fmla="*/ 582930 h 1491119"/>
              <a:gd name="connsiteX4" fmla="*/ 640080 w 1474633"/>
              <a:gd name="connsiteY4" fmla="*/ 628650 h 1491119"/>
              <a:gd name="connsiteX5" fmla="*/ 697230 w 1474633"/>
              <a:gd name="connsiteY5" fmla="*/ 674370 h 1491119"/>
              <a:gd name="connsiteX6" fmla="*/ 731520 w 1474633"/>
              <a:gd name="connsiteY6" fmla="*/ 697230 h 1491119"/>
              <a:gd name="connsiteX7" fmla="*/ 834390 w 1474633"/>
              <a:gd name="connsiteY7" fmla="*/ 788670 h 1491119"/>
              <a:gd name="connsiteX8" fmla="*/ 891540 w 1474633"/>
              <a:gd name="connsiteY8" fmla="*/ 845820 h 1491119"/>
              <a:gd name="connsiteX9" fmla="*/ 925830 w 1474633"/>
              <a:gd name="connsiteY9" fmla="*/ 880110 h 1491119"/>
              <a:gd name="connsiteX10" fmla="*/ 994410 w 1474633"/>
              <a:gd name="connsiteY10" fmla="*/ 925830 h 1491119"/>
              <a:gd name="connsiteX11" fmla="*/ 1017270 w 1474633"/>
              <a:gd name="connsiteY11" fmla="*/ 960120 h 1491119"/>
              <a:gd name="connsiteX12" fmla="*/ 1440180 w 1474633"/>
              <a:gd name="connsiteY12" fmla="*/ 1451610 h 1491119"/>
              <a:gd name="connsiteX13" fmla="*/ 1451610 w 1474633"/>
              <a:gd name="connsiteY13" fmla="*/ 1463040 h 1491119"/>
              <a:gd name="connsiteX0" fmla="*/ 0 w 1476317"/>
              <a:gd name="connsiteY0" fmla="*/ 0 h 1493649"/>
              <a:gd name="connsiteX1" fmla="*/ 285750 w 1476317"/>
              <a:gd name="connsiteY1" fmla="*/ 308610 h 1493649"/>
              <a:gd name="connsiteX2" fmla="*/ 502920 w 1476317"/>
              <a:gd name="connsiteY2" fmla="*/ 514350 h 1493649"/>
              <a:gd name="connsiteX3" fmla="*/ 571500 w 1476317"/>
              <a:gd name="connsiteY3" fmla="*/ 582930 h 1493649"/>
              <a:gd name="connsiteX4" fmla="*/ 640080 w 1476317"/>
              <a:gd name="connsiteY4" fmla="*/ 628650 h 1493649"/>
              <a:gd name="connsiteX5" fmla="*/ 697230 w 1476317"/>
              <a:gd name="connsiteY5" fmla="*/ 674370 h 1493649"/>
              <a:gd name="connsiteX6" fmla="*/ 731520 w 1476317"/>
              <a:gd name="connsiteY6" fmla="*/ 697230 h 1493649"/>
              <a:gd name="connsiteX7" fmla="*/ 834390 w 1476317"/>
              <a:gd name="connsiteY7" fmla="*/ 788670 h 1493649"/>
              <a:gd name="connsiteX8" fmla="*/ 891540 w 1476317"/>
              <a:gd name="connsiteY8" fmla="*/ 845820 h 1493649"/>
              <a:gd name="connsiteX9" fmla="*/ 925830 w 1476317"/>
              <a:gd name="connsiteY9" fmla="*/ 880110 h 1493649"/>
              <a:gd name="connsiteX10" fmla="*/ 994410 w 1476317"/>
              <a:gd name="connsiteY10" fmla="*/ 925830 h 1493649"/>
              <a:gd name="connsiteX11" fmla="*/ 1440180 w 1476317"/>
              <a:gd name="connsiteY11" fmla="*/ 1451610 h 1493649"/>
              <a:gd name="connsiteX12" fmla="*/ 1451610 w 1476317"/>
              <a:gd name="connsiteY12" fmla="*/ 1463040 h 1493649"/>
              <a:gd name="connsiteX0" fmla="*/ 0 w 1481376"/>
              <a:gd name="connsiteY0" fmla="*/ 0 h 1497025"/>
              <a:gd name="connsiteX1" fmla="*/ 285750 w 1481376"/>
              <a:gd name="connsiteY1" fmla="*/ 308610 h 1497025"/>
              <a:gd name="connsiteX2" fmla="*/ 502920 w 1481376"/>
              <a:gd name="connsiteY2" fmla="*/ 514350 h 1497025"/>
              <a:gd name="connsiteX3" fmla="*/ 571500 w 1481376"/>
              <a:gd name="connsiteY3" fmla="*/ 582930 h 1497025"/>
              <a:gd name="connsiteX4" fmla="*/ 640080 w 1481376"/>
              <a:gd name="connsiteY4" fmla="*/ 628650 h 1497025"/>
              <a:gd name="connsiteX5" fmla="*/ 697230 w 1481376"/>
              <a:gd name="connsiteY5" fmla="*/ 674370 h 1497025"/>
              <a:gd name="connsiteX6" fmla="*/ 731520 w 1481376"/>
              <a:gd name="connsiteY6" fmla="*/ 697230 h 1497025"/>
              <a:gd name="connsiteX7" fmla="*/ 834390 w 1481376"/>
              <a:gd name="connsiteY7" fmla="*/ 788670 h 1497025"/>
              <a:gd name="connsiteX8" fmla="*/ 891540 w 1481376"/>
              <a:gd name="connsiteY8" fmla="*/ 845820 h 1497025"/>
              <a:gd name="connsiteX9" fmla="*/ 925830 w 1481376"/>
              <a:gd name="connsiteY9" fmla="*/ 880110 h 1497025"/>
              <a:gd name="connsiteX10" fmla="*/ 1440180 w 1481376"/>
              <a:gd name="connsiteY10" fmla="*/ 1451610 h 1497025"/>
              <a:gd name="connsiteX11" fmla="*/ 1451610 w 1481376"/>
              <a:gd name="connsiteY11" fmla="*/ 1463040 h 1497025"/>
              <a:gd name="connsiteX0" fmla="*/ 0 w 1483907"/>
              <a:gd name="connsiteY0" fmla="*/ 0 h 1499558"/>
              <a:gd name="connsiteX1" fmla="*/ 285750 w 1483907"/>
              <a:gd name="connsiteY1" fmla="*/ 308610 h 1499558"/>
              <a:gd name="connsiteX2" fmla="*/ 502920 w 1483907"/>
              <a:gd name="connsiteY2" fmla="*/ 514350 h 1499558"/>
              <a:gd name="connsiteX3" fmla="*/ 571500 w 1483907"/>
              <a:gd name="connsiteY3" fmla="*/ 582930 h 1499558"/>
              <a:gd name="connsiteX4" fmla="*/ 640080 w 1483907"/>
              <a:gd name="connsiteY4" fmla="*/ 628650 h 1499558"/>
              <a:gd name="connsiteX5" fmla="*/ 697230 w 1483907"/>
              <a:gd name="connsiteY5" fmla="*/ 674370 h 1499558"/>
              <a:gd name="connsiteX6" fmla="*/ 731520 w 1483907"/>
              <a:gd name="connsiteY6" fmla="*/ 697230 h 1499558"/>
              <a:gd name="connsiteX7" fmla="*/ 834390 w 1483907"/>
              <a:gd name="connsiteY7" fmla="*/ 788670 h 1499558"/>
              <a:gd name="connsiteX8" fmla="*/ 891540 w 1483907"/>
              <a:gd name="connsiteY8" fmla="*/ 845820 h 1499558"/>
              <a:gd name="connsiteX9" fmla="*/ 1440180 w 1483907"/>
              <a:gd name="connsiteY9" fmla="*/ 1451610 h 1499558"/>
              <a:gd name="connsiteX10" fmla="*/ 1451610 w 1483907"/>
              <a:gd name="connsiteY10" fmla="*/ 1463040 h 1499558"/>
              <a:gd name="connsiteX0" fmla="*/ 0 w 1488128"/>
              <a:gd name="connsiteY0" fmla="*/ 0 h 1503782"/>
              <a:gd name="connsiteX1" fmla="*/ 285750 w 1488128"/>
              <a:gd name="connsiteY1" fmla="*/ 308610 h 1503782"/>
              <a:gd name="connsiteX2" fmla="*/ 502920 w 1488128"/>
              <a:gd name="connsiteY2" fmla="*/ 514350 h 1503782"/>
              <a:gd name="connsiteX3" fmla="*/ 571500 w 1488128"/>
              <a:gd name="connsiteY3" fmla="*/ 582930 h 1503782"/>
              <a:gd name="connsiteX4" fmla="*/ 640080 w 1488128"/>
              <a:gd name="connsiteY4" fmla="*/ 628650 h 1503782"/>
              <a:gd name="connsiteX5" fmla="*/ 697230 w 1488128"/>
              <a:gd name="connsiteY5" fmla="*/ 674370 h 1503782"/>
              <a:gd name="connsiteX6" fmla="*/ 731520 w 1488128"/>
              <a:gd name="connsiteY6" fmla="*/ 697230 h 1503782"/>
              <a:gd name="connsiteX7" fmla="*/ 834390 w 1488128"/>
              <a:gd name="connsiteY7" fmla="*/ 788670 h 1503782"/>
              <a:gd name="connsiteX8" fmla="*/ 1440180 w 1488128"/>
              <a:gd name="connsiteY8" fmla="*/ 1451610 h 1503782"/>
              <a:gd name="connsiteX9" fmla="*/ 1451610 w 1488128"/>
              <a:gd name="connsiteY9" fmla="*/ 1463040 h 1503782"/>
              <a:gd name="connsiteX0" fmla="*/ 0 w 1495731"/>
              <a:gd name="connsiteY0" fmla="*/ 0 h 1510542"/>
              <a:gd name="connsiteX1" fmla="*/ 285750 w 1495731"/>
              <a:gd name="connsiteY1" fmla="*/ 308610 h 1510542"/>
              <a:gd name="connsiteX2" fmla="*/ 502920 w 1495731"/>
              <a:gd name="connsiteY2" fmla="*/ 514350 h 1510542"/>
              <a:gd name="connsiteX3" fmla="*/ 571500 w 1495731"/>
              <a:gd name="connsiteY3" fmla="*/ 582930 h 1510542"/>
              <a:gd name="connsiteX4" fmla="*/ 640080 w 1495731"/>
              <a:gd name="connsiteY4" fmla="*/ 628650 h 1510542"/>
              <a:gd name="connsiteX5" fmla="*/ 697230 w 1495731"/>
              <a:gd name="connsiteY5" fmla="*/ 674370 h 1510542"/>
              <a:gd name="connsiteX6" fmla="*/ 731520 w 1495731"/>
              <a:gd name="connsiteY6" fmla="*/ 697230 h 1510542"/>
              <a:gd name="connsiteX7" fmla="*/ 1440180 w 1495731"/>
              <a:gd name="connsiteY7" fmla="*/ 1451610 h 1510542"/>
              <a:gd name="connsiteX8" fmla="*/ 1451610 w 1495731"/>
              <a:gd name="connsiteY8" fmla="*/ 1463040 h 1510542"/>
              <a:gd name="connsiteX0" fmla="*/ 0 w 1498267"/>
              <a:gd name="connsiteY0" fmla="*/ 0 h 1512233"/>
              <a:gd name="connsiteX1" fmla="*/ 285750 w 1498267"/>
              <a:gd name="connsiteY1" fmla="*/ 308610 h 1512233"/>
              <a:gd name="connsiteX2" fmla="*/ 502920 w 1498267"/>
              <a:gd name="connsiteY2" fmla="*/ 514350 h 1512233"/>
              <a:gd name="connsiteX3" fmla="*/ 571500 w 1498267"/>
              <a:gd name="connsiteY3" fmla="*/ 582930 h 1512233"/>
              <a:gd name="connsiteX4" fmla="*/ 640080 w 1498267"/>
              <a:gd name="connsiteY4" fmla="*/ 628650 h 1512233"/>
              <a:gd name="connsiteX5" fmla="*/ 697230 w 1498267"/>
              <a:gd name="connsiteY5" fmla="*/ 674370 h 1512233"/>
              <a:gd name="connsiteX6" fmla="*/ 1440180 w 1498267"/>
              <a:gd name="connsiteY6" fmla="*/ 1451610 h 1512233"/>
              <a:gd name="connsiteX7" fmla="*/ 1451610 w 1498267"/>
              <a:gd name="connsiteY7" fmla="*/ 1463040 h 1512233"/>
              <a:gd name="connsiteX0" fmla="*/ 0 w 1502494"/>
              <a:gd name="connsiteY0" fmla="*/ 0 h 1515614"/>
              <a:gd name="connsiteX1" fmla="*/ 285750 w 1502494"/>
              <a:gd name="connsiteY1" fmla="*/ 308610 h 1515614"/>
              <a:gd name="connsiteX2" fmla="*/ 502920 w 1502494"/>
              <a:gd name="connsiteY2" fmla="*/ 514350 h 1515614"/>
              <a:gd name="connsiteX3" fmla="*/ 571500 w 1502494"/>
              <a:gd name="connsiteY3" fmla="*/ 582930 h 1515614"/>
              <a:gd name="connsiteX4" fmla="*/ 640080 w 1502494"/>
              <a:gd name="connsiteY4" fmla="*/ 628650 h 1515614"/>
              <a:gd name="connsiteX5" fmla="*/ 1440180 w 1502494"/>
              <a:gd name="connsiteY5" fmla="*/ 1451610 h 1515614"/>
              <a:gd name="connsiteX6" fmla="*/ 1451610 w 1502494"/>
              <a:gd name="connsiteY6" fmla="*/ 1463040 h 1515614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571500 w 1451610"/>
              <a:gd name="connsiteY3" fmla="*/ 582930 h 1463040"/>
              <a:gd name="connsiteX4" fmla="*/ 1440180 w 1451610"/>
              <a:gd name="connsiteY4" fmla="*/ 1451610 h 1463040"/>
              <a:gd name="connsiteX5" fmla="*/ 1451610 w 1451610"/>
              <a:gd name="connsiteY5" fmla="*/ 1463040 h 1463040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502920 w 1451610"/>
              <a:gd name="connsiteY2" fmla="*/ 514350 h 1463040"/>
              <a:gd name="connsiteX3" fmla="*/ 1440180 w 1451610"/>
              <a:gd name="connsiteY3" fmla="*/ 1451610 h 1463040"/>
              <a:gd name="connsiteX4" fmla="*/ 1451610 w 1451610"/>
              <a:gd name="connsiteY4" fmla="*/ 1463040 h 1463040"/>
              <a:gd name="connsiteX0" fmla="*/ 0 w 1451610"/>
              <a:gd name="connsiteY0" fmla="*/ 0 h 1463040"/>
              <a:gd name="connsiteX1" fmla="*/ 285750 w 1451610"/>
              <a:gd name="connsiteY1" fmla="*/ 308610 h 1463040"/>
              <a:gd name="connsiteX2" fmla="*/ 1440180 w 1451610"/>
              <a:gd name="connsiteY2" fmla="*/ 1451610 h 1463040"/>
              <a:gd name="connsiteX3" fmla="*/ 1451610 w 1451610"/>
              <a:gd name="connsiteY3" fmla="*/ 1463040 h 1463040"/>
              <a:gd name="connsiteX0" fmla="*/ 0 w 1451610"/>
              <a:gd name="connsiteY0" fmla="*/ 0 h 1463040"/>
              <a:gd name="connsiteX1" fmla="*/ 1440180 w 1451610"/>
              <a:gd name="connsiteY1" fmla="*/ 1451610 h 1463040"/>
              <a:gd name="connsiteX2" fmla="*/ 1451610 w 1451610"/>
              <a:gd name="connsiteY2" fmla="*/ 1463040 h 1463040"/>
              <a:gd name="connsiteX0" fmla="*/ 0 w 1454785"/>
              <a:gd name="connsiteY0" fmla="*/ 0 h 1450340"/>
              <a:gd name="connsiteX1" fmla="*/ 1443355 w 1454785"/>
              <a:gd name="connsiteY1" fmla="*/ 1438910 h 1450340"/>
              <a:gd name="connsiteX2" fmla="*/ 1454785 w 1454785"/>
              <a:gd name="connsiteY2" fmla="*/ 1450340 h 1450340"/>
              <a:gd name="connsiteX0" fmla="*/ 0 w 1443355"/>
              <a:gd name="connsiteY0" fmla="*/ 0 h 1438910"/>
              <a:gd name="connsiteX1" fmla="*/ 1443355 w 1443355"/>
              <a:gd name="connsiteY1" fmla="*/ 1438910 h 1438910"/>
              <a:gd name="connsiteX0" fmla="*/ 0 w 1440180"/>
              <a:gd name="connsiteY0" fmla="*/ 0 h 1435735"/>
              <a:gd name="connsiteX1" fmla="*/ 1440180 w 1440180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37005"/>
              <a:gd name="connsiteY0" fmla="*/ 0 h 1435735"/>
              <a:gd name="connsiteX1" fmla="*/ 1437005 w 1437005"/>
              <a:gd name="connsiteY1" fmla="*/ 1435735 h 1435735"/>
              <a:gd name="connsiteX0" fmla="*/ 0 w 1424305"/>
              <a:gd name="connsiteY0" fmla="*/ 1 h 1337311"/>
              <a:gd name="connsiteX1" fmla="*/ 1424305 w 1424305"/>
              <a:gd name="connsiteY1" fmla="*/ 1337311 h 1337311"/>
              <a:gd name="connsiteX0" fmla="*/ 0 w 1430655"/>
              <a:gd name="connsiteY0" fmla="*/ 0 h 1438910"/>
              <a:gd name="connsiteX1" fmla="*/ 1430655 w 1430655"/>
              <a:gd name="connsiteY1" fmla="*/ 1438910 h 1438910"/>
              <a:gd name="connsiteX0" fmla="*/ 0 w 1430655"/>
              <a:gd name="connsiteY0" fmla="*/ 0 h 1438910"/>
              <a:gd name="connsiteX1" fmla="*/ 1430655 w 1430655"/>
              <a:gd name="connsiteY1" fmla="*/ 1438910 h 1438910"/>
              <a:gd name="connsiteX0" fmla="*/ 0 w 1430655"/>
              <a:gd name="connsiteY0" fmla="*/ 0 h 1438910"/>
              <a:gd name="connsiteX1" fmla="*/ 1430655 w 1430655"/>
              <a:gd name="connsiteY1" fmla="*/ 1438910 h 1438910"/>
              <a:gd name="connsiteX0" fmla="*/ 0 w 1435417"/>
              <a:gd name="connsiteY0" fmla="*/ 0 h 1436529"/>
              <a:gd name="connsiteX1" fmla="*/ 1435417 w 1435417"/>
              <a:gd name="connsiteY1" fmla="*/ 1436529 h 1436529"/>
              <a:gd name="connsiteX0" fmla="*/ 0 w 1433036"/>
              <a:gd name="connsiteY0" fmla="*/ 0 h 1410335"/>
              <a:gd name="connsiteX1" fmla="*/ 1433036 w 1433036"/>
              <a:gd name="connsiteY1" fmla="*/ 1410335 h 1410335"/>
              <a:gd name="connsiteX0" fmla="*/ 0 w 1433036"/>
              <a:gd name="connsiteY0" fmla="*/ 0 h 1436529"/>
              <a:gd name="connsiteX1" fmla="*/ 1433036 w 1433036"/>
              <a:gd name="connsiteY1" fmla="*/ 1436529 h 1436529"/>
              <a:gd name="connsiteX0" fmla="*/ 0 w 1433036"/>
              <a:gd name="connsiteY0" fmla="*/ 3 h 1436532"/>
              <a:gd name="connsiteX1" fmla="*/ 1433036 w 1433036"/>
              <a:gd name="connsiteY1" fmla="*/ 1436532 h 1436532"/>
              <a:gd name="connsiteX0" fmla="*/ 0 w 1440180"/>
              <a:gd name="connsiteY0" fmla="*/ 3 h 1443676"/>
              <a:gd name="connsiteX1" fmla="*/ 1440180 w 1440180"/>
              <a:gd name="connsiteY1" fmla="*/ 1443676 h 1443676"/>
              <a:gd name="connsiteX0" fmla="*/ 0 w 1440180"/>
              <a:gd name="connsiteY0" fmla="*/ 3 h 1443676"/>
              <a:gd name="connsiteX1" fmla="*/ 1440180 w 1440180"/>
              <a:gd name="connsiteY1" fmla="*/ 1443676 h 1443676"/>
              <a:gd name="connsiteX0" fmla="*/ 0 w 1440180"/>
              <a:gd name="connsiteY0" fmla="*/ 3 h 1438913"/>
              <a:gd name="connsiteX1" fmla="*/ 1440180 w 1440180"/>
              <a:gd name="connsiteY1" fmla="*/ 1438913 h 1438913"/>
              <a:gd name="connsiteX0" fmla="*/ 0 w 1440180"/>
              <a:gd name="connsiteY0" fmla="*/ 3 h 1438913"/>
              <a:gd name="connsiteX1" fmla="*/ 1440180 w 1440180"/>
              <a:gd name="connsiteY1" fmla="*/ 1438913 h 143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80" h="1438913">
                <a:moveTo>
                  <a:pt x="0" y="3"/>
                </a:moveTo>
                <a:cubicBezTo>
                  <a:pt x="715539" y="-2432"/>
                  <a:pt x="718290" y="1439759"/>
                  <a:pt x="1440180" y="143891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344340" y="5301208"/>
            <a:ext cx="662115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042482" y="4609901"/>
            <a:ext cx="1563092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157"/>
          <p:cNvSpPr txBox="1">
            <a:spLocks noChangeArrowheads="1"/>
          </p:cNvSpPr>
          <p:nvPr/>
        </p:nvSpPr>
        <p:spPr bwMode="auto">
          <a:xfrm>
            <a:off x="4391980" y="4678536"/>
            <a:ext cx="104411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627784" y="1441252"/>
            <a:ext cx="2196244" cy="3347442"/>
            <a:chOff x="2627784" y="1441252"/>
            <a:chExt cx="2196244" cy="3347442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4824028" y="1556792"/>
              <a:ext cx="0" cy="323190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H="1">
              <a:off x="3923928" y="2204864"/>
              <a:ext cx="900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627784" y="1441252"/>
              <a:ext cx="2042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ナイキスト周波数</a:t>
              </a:r>
              <a:r>
                <a:rPr lang="ja-JP" altLang="en-US" dirty="0"/>
                <a:t>以下</a:t>
              </a:r>
              <a:r>
                <a:rPr kumimoji="1" lang="ja-JP" altLang="en-US" dirty="0" smtClean="0"/>
                <a:t>の範囲で</a:t>
              </a:r>
              <a:r>
                <a:rPr kumimoji="1" lang="en-US" altLang="ja-JP" dirty="0" smtClean="0">
                  <a:latin typeface="+mj-ea"/>
                  <a:ea typeface="+mj-ea"/>
                </a:rPr>
                <a:t>LPF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27" y="5573464"/>
            <a:ext cx="5276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42" grpId="0" animBg="1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822314" y="1461924"/>
            <a:ext cx="1846049" cy="5112568"/>
            <a:chOff x="4822314" y="1461924"/>
            <a:chExt cx="1846049" cy="5112568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5760131" y="1461924"/>
              <a:ext cx="0" cy="51125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482231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電圧</a:t>
              </a:r>
              <a:endParaRPr kumimoji="1" lang="ja-JP" altLang="en-US" sz="2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868144" y="177281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数値</a:t>
              </a:r>
              <a:endParaRPr kumimoji="1" lang="ja-JP" altLang="en-US" sz="2400" dirty="0"/>
            </a:p>
          </p:txBody>
        </p:sp>
      </p:grpSp>
      <p:sp>
        <p:nvSpPr>
          <p:cNvPr id="7" name="円/楕円 6"/>
          <p:cNvSpPr/>
          <p:nvPr/>
        </p:nvSpPr>
        <p:spPr>
          <a:xfrm>
            <a:off x="251520" y="2348880"/>
            <a:ext cx="1584176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99202" y="3019719"/>
            <a:ext cx="6309102" cy="612889"/>
            <a:chOff x="999202" y="3019719"/>
            <a:chExt cx="6309102" cy="612889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2195736" y="3163828"/>
              <a:ext cx="511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二等辺三角形 7"/>
            <p:cNvSpPr/>
            <p:nvPr/>
          </p:nvSpPr>
          <p:spPr>
            <a:xfrm rot="15359164">
              <a:off x="1308083" y="2710838"/>
              <a:ext cx="612889" cy="12306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14964" y="31202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センサ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測るということ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498" y="3918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世界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092280" y="2636912"/>
            <a:ext cx="1728192" cy="1747837"/>
            <a:chOff x="7092280" y="2636912"/>
            <a:chExt cx="1728192" cy="1747837"/>
          </a:xfrm>
        </p:grpSpPr>
        <p:sp>
          <p:nvSpPr>
            <p:cNvPr id="12" name="laptop"/>
            <p:cNvSpPr>
              <a:spLocks noEditPoints="1" noChangeArrowheads="1"/>
            </p:cNvSpPr>
            <p:nvPr/>
          </p:nvSpPr>
          <p:spPr bwMode="auto">
            <a:xfrm>
              <a:off x="7092280" y="2636912"/>
              <a:ext cx="1728192" cy="137850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91160" y="4015417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j-ea"/>
                  <a:ea typeface="+mj-ea"/>
                </a:rPr>
                <a:t>PC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004048" y="2636912"/>
            <a:ext cx="1512168" cy="1008112"/>
            <a:chOff x="5004048" y="2636912"/>
            <a:chExt cx="1512168" cy="1008112"/>
          </a:xfrm>
          <a:solidFill>
            <a:schemeClr val="bg1"/>
          </a:solidFill>
        </p:grpSpPr>
        <p:sp>
          <p:nvSpPr>
            <p:cNvPr id="21" name="角丸四角形 20"/>
            <p:cNvSpPr/>
            <p:nvPr/>
          </p:nvSpPr>
          <p:spPr>
            <a:xfrm>
              <a:off x="5004048" y="2636912"/>
              <a:ext cx="1512168" cy="100811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40786" y="2910135"/>
              <a:ext cx="83869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A/D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52316" y="2636912"/>
            <a:ext cx="1512168" cy="1008112"/>
            <a:chOff x="2915816" y="2636912"/>
            <a:chExt cx="1512168" cy="1008112"/>
          </a:xfrm>
          <a:solidFill>
            <a:srgbClr val="FF0000">
              <a:alpha val="70000"/>
            </a:srgbClr>
          </a:solidFill>
        </p:grpSpPr>
        <p:sp>
          <p:nvSpPr>
            <p:cNvPr id="22" name="角丸四角形 21"/>
            <p:cNvSpPr/>
            <p:nvPr/>
          </p:nvSpPr>
          <p:spPr>
            <a:xfrm>
              <a:off x="2915816" y="2636912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964014" y="2722929"/>
              <a:ext cx="14157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+mn-ea"/>
                </a:rPr>
                <a:t>アナログ</a:t>
              </a:r>
              <a:endParaRPr lang="en-US" altLang="ja-JP" sz="2400" dirty="0" smtClean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フィルタ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6876256" y="980728"/>
            <a:ext cx="2088232" cy="1368152"/>
            <a:chOff x="6952674" y="980728"/>
            <a:chExt cx="2088232" cy="1368152"/>
          </a:xfrm>
          <a:solidFill>
            <a:srgbClr val="FF0000">
              <a:alpha val="70000"/>
            </a:srgbClr>
          </a:solidFill>
        </p:grpSpPr>
        <p:sp>
          <p:nvSpPr>
            <p:cNvPr id="20" name="円形吹き出し 19"/>
            <p:cNvSpPr/>
            <p:nvPr/>
          </p:nvSpPr>
          <p:spPr>
            <a:xfrm>
              <a:off x="6952674" y="980728"/>
              <a:ext cx="2088232" cy="1368152"/>
            </a:xfrm>
            <a:prstGeom prst="wedgeEllipseCallout">
              <a:avLst>
                <a:gd name="adj1" fmla="val -18643"/>
                <a:gd name="adj2" fmla="val 6667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135015" y="1249305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+mn-ea"/>
                </a:rPr>
                <a:t>ディジタル</a:t>
              </a:r>
              <a:endParaRPr kumimoji="1" lang="en-US" altLang="ja-JP" sz="2400" dirty="0" smtClean="0">
                <a:latin typeface="+mn-ea"/>
              </a:endParaRPr>
            </a:p>
            <a:p>
              <a:pPr algn="ctr"/>
              <a:r>
                <a:rPr kumimoji="1" lang="ja-JP" altLang="en-US" sz="2400" dirty="0" smtClean="0">
                  <a:latin typeface="+mn-ea"/>
                </a:rPr>
                <a:t>フィルタ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443717" y="4015417"/>
            <a:ext cx="6512659" cy="1480198"/>
            <a:chOff x="1443717" y="4015417"/>
            <a:chExt cx="6512659" cy="1480198"/>
          </a:xfrm>
        </p:grpSpPr>
        <p:cxnSp>
          <p:nvCxnSpPr>
            <p:cNvPr id="16" name="直線コネクタ 15"/>
            <p:cNvCxnSpPr>
              <a:stCxn id="12" idx="5"/>
            </p:cNvCxnSpPr>
            <p:nvPr/>
          </p:nvCxnSpPr>
          <p:spPr>
            <a:xfrm>
              <a:off x="7956376" y="4015417"/>
              <a:ext cx="0" cy="11417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>
              <a:off x="1443717" y="5157192"/>
              <a:ext cx="651265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2940844" y="4818768"/>
              <a:ext cx="1072852" cy="6768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983399" y="497545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ｱｸﾁｭｴｰﾀ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04048" y="4653136"/>
            <a:ext cx="1512168" cy="1008112"/>
            <a:chOff x="5004048" y="4653136"/>
            <a:chExt cx="1512168" cy="1008112"/>
          </a:xfrm>
        </p:grpSpPr>
        <p:sp>
          <p:nvSpPr>
            <p:cNvPr id="23" name="角丸四角形 22"/>
            <p:cNvSpPr/>
            <p:nvPr/>
          </p:nvSpPr>
          <p:spPr>
            <a:xfrm>
              <a:off x="5004048" y="4653136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40786" y="492635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D/A</a:t>
              </a:r>
              <a:endParaRPr kumimoji="1" lang="ja-JP" altLang="en-US" sz="24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もくじ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測るということ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フーリエ変換のビジュアル的イメージ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アナログフィルタの一番簡単な例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latin typeface="+mn-ea"/>
              </a:rPr>
              <a:t>A/D</a:t>
            </a:r>
            <a:r>
              <a:rPr lang="ja-JP" altLang="en-US" dirty="0" smtClean="0">
                <a:latin typeface="+mn-ea"/>
              </a:rPr>
              <a:t>変換のビジュアル的</a:t>
            </a:r>
            <a:r>
              <a:rPr lang="ja-JP" altLang="en-US" dirty="0">
                <a:latin typeface="+mn-ea"/>
              </a:rPr>
              <a:t>イメージ</a:t>
            </a:r>
            <a:endParaRPr lang="en-US" altLang="ja-JP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en-US" dirty="0" smtClean="0"/>
              <a:t>ディジタルフィルタの一番簡単な例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60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ja-JP" altLang="en-US" dirty="0" smtClean="0">
                <a:latin typeface="+mj-ea"/>
                <a:ea typeface="+mj-ea"/>
              </a:rPr>
              <a:t>コンピュータによる計測</a:t>
            </a:r>
            <a:endParaRPr lang="en-US" altLang="ja-JP" dirty="0" smtClean="0">
              <a:latin typeface="+mj-ea"/>
              <a:ea typeface="+mj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822314" y="2096851"/>
            <a:ext cx="1846049" cy="4594272"/>
            <a:chOff x="4822314" y="1678143"/>
            <a:chExt cx="1846049" cy="4896349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5760131" y="1678143"/>
              <a:ext cx="0" cy="489634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4822314" y="192117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電圧</a:t>
              </a:r>
              <a:endParaRPr kumimoji="1" lang="ja-JP" altLang="en-US" sz="2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868144" y="192117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数値</a:t>
              </a:r>
              <a:endParaRPr kumimoji="1" lang="ja-JP" altLang="en-US" sz="24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測るということ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51520" y="2780928"/>
            <a:ext cx="1584176" cy="3600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99202" y="3451767"/>
            <a:ext cx="6309102" cy="612889"/>
            <a:chOff x="999202" y="3019719"/>
            <a:chExt cx="6309102" cy="612889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2195736" y="3163828"/>
              <a:ext cx="5112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二等辺三角形 7"/>
            <p:cNvSpPr/>
            <p:nvPr/>
          </p:nvSpPr>
          <p:spPr>
            <a:xfrm rot="15359164">
              <a:off x="1308083" y="2710838"/>
              <a:ext cx="612889" cy="12306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14964" y="31202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センサ</a:t>
              </a:r>
              <a:endParaRPr kumimoji="1" lang="ja-JP" altLang="en-US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43498" y="43502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世界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092280" y="3068960"/>
            <a:ext cx="1728192" cy="1747837"/>
            <a:chOff x="7092280" y="2636912"/>
            <a:chExt cx="1728192" cy="1747837"/>
          </a:xfrm>
        </p:grpSpPr>
        <p:sp>
          <p:nvSpPr>
            <p:cNvPr id="12" name="laptop"/>
            <p:cNvSpPr>
              <a:spLocks noEditPoints="1" noChangeArrowheads="1"/>
            </p:cNvSpPr>
            <p:nvPr/>
          </p:nvSpPr>
          <p:spPr bwMode="auto">
            <a:xfrm>
              <a:off x="7092280" y="2636912"/>
              <a:ext cx="1728192" cy="1378505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91160" y="4015417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+mj-ea"/>
                  <a:ea typeface="+mj-ea"/>
                </a:rPr>
                <a:t>PC</a:t>
              </a:r>
              <a:endParaRPr kumimoji="1" lang="ja-JP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004048" y="3068960"/>
            <a:ext cx="1512168" cy="1008112"/>
            <a:chOff x="5004048" y="2636912"/>
            <a:chExt cx="1512168" cy="1008112"/>
          </a:xfrm>
        </p:grpSpPr>
        <p:sp>
          <p:nvSpPr>
            <p:cNvPr id="21" name="角丸四角形 20"/>
            <p:cNvSpPr/>
            <p:nvPr/>
          </p:nvSpPr>
          <p:spPr>
            <a:xfrm>
              <a:off x="5004048" y="2636912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40786" y="2910135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A/D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52316" y="3068960"/>
            <a:ext cx="1512168" cy="1008112"/>
            <a:chOff x="2915816" y="2636912"/>
            <a:chExt cx="1512168" cy="1008112"/>
          </a:xfrm>
        </p:grpSpPr>
        <p:sp>
          <p:nvSpPr>
            <p:cNvPr id="22" name="角丸四角形 21"/>
            <p:cNvSpPr/>
            <p:nvPr/>
          </p:nvSpPr>
          <p:spPr>
            <a:xfrm>
              <a:off x="2915816" y="2636912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964014" y="2722929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+mn-ea"/>
                </a:rPr>
                <a:t>アナログ</a:t>
              </a:r>
              <a:endParaRPr lang="en-US" altLang="ja-JP" sz="2400" dirty="0" smtClean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フィルタ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6876256" y="1412776"/>
            <a:ext cx="2088232" cy="1368152"/>
            <a:chOff x="6952674" y="980728"/>
            <a:chExt cx="2088232" cy="1368152"/>
          </a:xfrm>
        </p:grpSpPr>
        <p:sp>
          <p:nvSpPr>
            <p:cNvPr id="20" name="円形吹き出し 19"/>
            <p:cNvSpPr/>
            <p:nvPr/>
          </p:nvSpPr>
          <p:spPr>
            <a:xfrm>
              <a:off x="6952674" y="980728"/>
              <a:ext cx="2088232" cy="1368152"/>
            </a:xfrm>
            <a:prstGeom prst="wedgeEllipseCallout">
              <a:avLst>
                <a:gd name="adj1" fmla="val -18643"/>
                <a:gd name="adj2" fmla="val 6667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135015" y="1249305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+mn-ea"/>
                </a:rPr>
                <a:t>ディジタル</a:t>
              </a:r>
              <a:endParaRPr kumimoji="1" lang="en-US" altLang="ja-JP" sz="2400" dirty="0" smtClean="0">
                <a:latin typeface="+mn-ea"/>
              </a:endParaRPr>
            </a:p>
            <a:p>
              <a:pPr algn="ctr"/>
              <a:r>
                <a:rPr kumimoji="1" lang="ja-JP" altLang="en-US" sz="2400" dirty="0" smtClean="0">
                  <a:latin typeface="+mn-ea"/>
                </a:rPr>
                <a:t>フィルタ</a:t>
              </a:r>
              <a:endParaRPr kumimoji="1" lang="ja-JP" altLang="en-US" sz="2400" dirty="0">
                <a:latin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443717" y="4446480"/>
            <a:ext cx="6512659" cy="1481183"/>
            <a:chOff x="1443717" y="4014432"/>
            <a:chExt cx="6512659" cy="1481183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7956376" y="4014432"/>
              <a:ext cx="0" cy="1144707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>
              <a:off x="1443717" y="5157192"/>
              <a:ext cx="651265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2940844" y="4818768"/>
              <a:ext cx="1072852" cy="6768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983399" y="497545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ｱｸﾁｭｴｰﾀ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04048" y="5085184"/>
            <a:ext cx="1512168" cy="1008112"/>
            <a:chOff x="5004048" y="4653136"/>
            <a:chExt cx="1512168" cy="1008112"/>
          </a:xfrm>
        </p:grpSpPr>
        <p:sp>
          <p:nvSpPr>
            <p:cNvPr id="23" name="角丸四角形 22"/>
            <p:cNvSpPr/>
            <p:nvPr/>
          </p:nvSpPr>
          <p:spPr>
            <a:xfrm>
              <a:off x="5004048" y="4653136"/>
              <a:ext cx="1512168" cy="10081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40786" y="492635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+mn-ea"/>
                </a:rPr>
                <a:t>D/A</a:t>
              </a:r>
              <a:endParaRPr kumimoji="1" lang="ja-JP" altLang="en-US" sz="24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1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フィルタ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kumimoji="1" lang="ja-JP" altLang="en-US" dirty="0" smtClean="0"/>
              <a:t>不要な「物質」を取り除くためのもの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コーヒー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掃除機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・・</a:t>
            </a:r>
            <a:r>
              <a:rPr lang="ja-JP" altLang="en-US" dirty="0" smtClean="0"/>
              <a:t>・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センサの場合：</a:t>
            </a:r>
            <a:endParaRPr lang="en-US" altLang="ja-JP" dirty="0"/>
          </a:p>
          <a:p>
            <a:r>
              <a:rPr lang="en-US" altLang="ja-JP" sz="100" dirty="0" smtClean="0"/>
              <a:t>.</a:t>
            </a:r>
            <a:r>
              <a:rPr lang="ja-JP" altLang="en-US" dirty="0" smtClean="0"/>
              <a:t>不要な「情報」を取り除くためのもの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6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有用な情報</a:t>
            </a:r>
            <a:r>
              <a:rPr kumimoji="1" lang="ja-JP" altLang="en-US" dirty="0" smtClean="0">
                <a:latin typeface="+mn-ea"/>
                <a:ea typeface="+mn-ea"/>
              </a:rPr>
              <a:t> </a:t>
            </a:r>
            <a:r>
              <a:rPr kumimoji="1" lang="en-US" altLang="ja-JP" dirty="0" err="1" smtClean="0">
                <a:latin typeface="+mn-ea"/>
                <a:ea typeface="+mn-ea"/>
              </a:rPr>
              <a:t>vs</a:t>
            </a:r>
            <a:r>
              <a:rPr kumimoji="1" lang="en-US" altLang="ja-JP" dirty="0" smtClean="0">
                <a:latin typeface="+mn-ea"/>
                <a:ea typeface="+mn-ea"/>
              </a:rPr>
              <a:t> </a:t>
            </a:r>
            <a:r>
              <a:rPr kumimoji="1" lang="ja-JP" altLang="en-US" dirty="0" smtClean="0">
                <a:latin typeface="+mn-ea"/>
                <a:ea typeface="+mn-ea"/>
              </a:rPr>
              <a:t>不要な</a:t>
            </a:r>
            <a:r>
              <a:rPr kumimoji="1" lang="ja-JP" altLang="en-US" dirty="0" smtClean="0"/>
              <a:t>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9248" y="1602000"/>
            <a:ext cx="7715200" cy="452596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+mn-ea"/>
              </a:rPr>
              <a:t>話し声 </a:t>
            </a:r>
            <a:r>
              <a:rPr lang="en-US" altLang="ja-JP" dirty="0" err="1" smtClean="0">
                <a:latin typeface="+mn-ea"/>
              </a:rPr>
              <a:t>vs</a:t>
            </a:r>
            <a:r>
              <a:rPr lang="en-US" altLang="ja-JP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風の音</a:t>
            </a:r>
            <a:endParaRPr lang="en-US" altLang="ja-JP" dirty="0" smtClean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電圧信号</a:t>
            </a:r>
            <a:r>
              <a:rPr lang="ja-JP" altLang="en-US" dirty="0" smtClean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vs</a:t>
            </a:r>
            <a:r>
              <a:rPr lang="en-US" altLang="ja-JP" dirty="0" smtClean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ハムノイズ・熱雑音</a:t>
            </a:r>
            <a:endParaRPr lang="en-US" altLang="ja-JP" dirty="0" smtClean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可聴域 </a:t>
            </a:r>
            <a:r>
              <a:rPr kumimoji="1" lang="en-US" altLang="ja-JP" dirty="0" err="1" smtClean="0">
                <a:latin typeface="+mn-ea"/>
              </a:rPr>
              <a:t>vs</a:t>
            </a:r>
            <a:r>
              <a:rPr kumimoji="1" lang="en-US" altLang="ja-JP" dirty="0" smtClean="0">
                <a:latin typeface="+mn-ea"/>
              </a:rPr>
              <a:t> </a:t>
            </a:r>
            <a:r>
              <a:rPr kumimoji="1" lang="ja-JP" altLang="en-US" dirty="0" smtClean="0">
                <a:latin typeface="+mn-ea"/>
              </a:rPr>
              <a:t>超音波</a:t>
            </a:r>
            <a:endParaRPr kumimoji="1" lang="en-US" altLang="ja-JP" dirty="0" smtClean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写真 </a:t>
            </a:r>
            <a:r>
              <a:rPr lang="en-US" altLang="ja-JP" dirty="0" err="1" smtClean="0">
                <a:latin typeface="+mn-ea"/>
              </a:rPr>
              <a:t>vs</a:t>
            </a:r>
            <a:r>
              <a:rPr lang="en-US" altLang="ja-JP" dirty="0" smtClean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手ブレ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1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予備知識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0120" y="1600200"/>
            <a:ext cx="7726680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フーリエ変換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解析信号／フェーザー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負の周波数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243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フーリエ変換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861048"/>
            <a:ext cx="69437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8" y="1839466"/>
            <a:ext cx="63436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フーリエ変換</a:t>
            </a:r>
            <a:endParaRPr kumimoji="1" lang="ja-JP" altLang="en-US" dirty="0"/>
          </a:p>
        </p:txBody>
      </p:sp>
      <p:cxnSp>
        <p:nvCxnSpPr>
          <p:cNvPr id="20" name="直線矢印コネクタ 2"/>
          <p:cNvCxnSpPr>
            <a:cxnSpLocks noChangeShapeType="1"/>
          </p:cNvCxnSpPr>
          <p:nvPr/>
        </p:nvCxnSpPr>
        <p:spPr bwMode="auto">
          <a:xfrm>
            <a:off x="395536" y="4969562"/>
            <a:ext cx="35793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フリーフォーム 16"/>
          <p:cNvSpPr>
            <a:spLocks/>
          </p:cNvSpPr>
          <p:nvPr/>
        </p:nvSpPr>
        <p:spPr bwMode="auto">
          <a:xfrm>
            <a:off x="395536" y="3760611"/>
            <a:ext cx="3454223" cy="1613123"/>
          </a:xfrm>
          <a:custGeom>
            <a:avLst/>
            <a:gdLst>
              <a:gd name="T0" fmla="*/ 0 w 2041525"/>
              <a:gd name="T1" fmla="*/ 27212 h 891422"/>
              <a:gd name="T2" fmla="*/ 151144 w 2041525"/>
              <a:gd name="T3" fmla="*/ 22537 h 891422"/>
              <a:gd name="T4" fmla="*/ 437497 w 2041525"/>
              <a:gd name="T5" fmla="*/ 29784 h 891422"/>
              <a:gd name="T6" fmla="*/ 724863 w 2041525"/>
              <a:gd name="T7" fmla="*/ 8 h 891422"/>
              <a:gd name="T8" fmla="*/ 946245 w 2041525"/>
              <a:gd name="T9" fmla="*/ 26875 h 891422"/>
              <a:gd name="T10" fmla="*/ 1065770 w 2041525"/>
              <a:gd name="T11" fmla="*/ 30815 h 891422"/>
              <a:gd name="T12" fmla="*/ 1225138 w 2041525"/>
              <a:gd name="T13" fmla="*/ 17755 h 891422"/>
              <a:gd name="T14" fmla="*/ 1412382 w 2041525"/>
              <a:gd name="T15" fmla="*/ 24510 h 891422"/>
              <a:gd name="T16" fmla="*/ 1601146 w 2041525"/>
              <a:gd name="T17" fmla="*/ 7397 h 8914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41525" h="891422">
                <a:moveTo>
                  <a:pt x="0" y="767394"/>
                </a:moveTo>
                <a:cubicBezTo>
                  <a:pt x="30427" y="746889"/>
                  <a:pt x="99742" y="623462"/>
                  <a:pt x="192713" y="635550"/>
                </a:cubicBezTo>
                <a:cubicBezTo>
                  <a:pt x="285684" y="647638"/>
                  <a:pt x="435907" y="945807"/>
                  <a:pt x="557826" y="839919"/>
                </a:cubicBezTo>
                <a:cubicBezTo>
                  <a:pt x="679745" y="734031"/>
                  <a:pt x="816117" y="13896"/>
                  <a:pt x="924229" y="221"/>
                </a:cubicBezTo>
                <a:cubicBezTo>
                  <a:pt x="1032341" y="-13454"/>
                  <a:pt x="1134055" y="613074"/>
                  <a:pt x="1206500" y="757869"/>
                </a:cubicBezTo>
                <a:cubicBezTo>
                  <a:pt x="1278945" y="902664"/>
                  <a:pt x="1299633" y="911857"/>
                  <a:pt x="1358900" y="868994"/>
                </a:cubicBezTo>
                <a:cubicBezTo>
                  <a:pt x="1418167" y="826131"/>
                  <a:pt x="1488443" y="530327"/>
                  <a:pt x="1562100" y="500694"/>
                </a:cubicBezTo>
                <a:cubicBezTo>
                  <a:pt x="1635757" y="471061"/>
                  <a:pt x="1720941" y="739878"/>
                  <a:pt x="1800845" y="691195"/>
                </a:cubicBezTo>
                <a:cubicBezTo>
                  <a:pt x="1880749" y="642512"/>
                  <a:pt x="1974718" y="309136"/>
                  <a:pt x="2041525" y="20859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テキスト ボックス 157"/>
          <p:cNvSpPr txBox="1">
            <a:spLocks noChangeArrowheads="1"/>
          </p:cNvSpPr>
          <p:nvPr/>
        </p:nvSpPr>
        <p:spPr bwMode="auto">
          <a:xfrm>
            <a:off x="4048719" y="4529947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157"/>
          <p:cNvSpPr txBox="1">
            <a:spLocks noChangeArrowheads="1"/>
          </p:cNvSpPr>
          <p:nvPr/>
        </p:nvSpPr>
        <p:spPr bwMode="auto">
          <a:xfrm>
            <a:off x="8314580" y="3065015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直線矢印コネクタ 2"/>
          <p:cNvCxnSpPr>
            <a:cxnSpLocks noChangeShapeType="1"/>
          </p:cNvCxnSpPr>
          <p:nvPr/>
        </p:nvCxnSpPr>
        <p:spPr bwMode="auto">
          <a:xfrm flipV="1">
            <a:off x="755576" y="3268901"/>
            <a:ext cx="0" cy="267731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グループ化 2"/>
          <p:cNvGrpSpPr/>
          <p:nvPr/>
        </p:nvGrpSpPr>
        <p:grpSpPr>
          <a:xfrm>
            <a:off x="4737079" y="1803971"/>
            <a:ext cx="3579337" cy="1815530"/>
            <a:chOff x="4663233" y="2311970"/>
            <a:chExt cx="3579337" cy="2677319"/>
          </a:xfrm>
        </p:grpSpPr>
        <p:cxnSp>
          <p:nvCxnSpPr>
            <p:cNvPr id="25" name="直線矢印コネクタ 2"/>
            <p:cNvCxnSpPr>
              <a:cxnSpLocks noChangeShapeType="1"/>
            </p:cNvCxnSpPr>
            <p:nvPr/>
          </p:nvCxnSpPr>
          <p:spPr bwMode="auto">
            <a:xfrm>
              <a:off x="4663233" y="4837816"/>
              <a:ext cx="3579337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" name="グループ化 22"/>
            <p:cNvGrpSpPr/>
            <p:nvPr/>
          </p:nvGrpSpPr>
          <p:grpSpPr>
            <a:xfrm>
              <a:off x="5227727" y="2771671"/>
              <a:ext cx="2450347" cy="2009094"/>
              <a:chOff x="2592388" y="4497388"/>
              <a:chExt cx="571500" cy="658812"/>
            </a:xfrm>
          </p:grpSpPr>
          <p:sp>
            <p:nvSpPr>
              <p:cNvPr id="28" name="フリーフォーム 112"/>
              <p:cNvSpPr>
                <a:spLocks/>
              </p:cNvSpPr>
              <p:nvPr/>
            </p:nvSpPr>
            <p:spPr bwMode="auto">
              <a:xfrm>
                <a:off x="2874963" y="4497388"/>
                <a:ext cx="288925" cy="658812"/>
              </a:xfrm>
              <a:custGeom>
                <a:avLst/>
                <a:gdLst>
                  <a:gd name="T0" fmla="*/ 0 w 1009071"/>
                  <a:gd name="T1" fmla="*/ 0 h 1123758"/>
                  <a:gd name="T2" fmla="*/ 349 w 1009071"/>
                  <a:gd name="T3" fmla="*/ 28465 h 1123758"/>
                  <a:gd name="T4" fmla="*/ 472 w 1009071"/>
                  <a:gd name="T5" fmla="*/ 38657 h 1123758"/>
                  <a:gd name="T6" fmla="*/ 709 w 1009071"/>
                  <a:gd name="T7" fmla="*/ 42562 h 1123758"/>
                  <a:gd name="T8" fmla="*/ 959 w 1009071"/>
                  <a:gd name="T9" fmla="*/ 60348 h 1123758"/>
                  <a:gd name="T10" fmla="*/ 1227 w 1009071"/>
                  <a:gd name="T11" fmla="*/ 54411 h 1123758"/>
                  <a:gd name="T12" fmla="*/ 1847 w 1009071"/>
                  <a:gd name="T13" fmla="*/ 66173 h 11237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9071" h="1123758">
                    <a:moveTo>
                      <a:pt x="0" y="0"/>
                    </a:moveTo>
                    <a:cubicBezTo>
                      <a:pt x="91933" y="500"/>
                      <a:pt x="158386" y="362161"/>
                      <a:pt x="190853" y="483396"/>
                    </a:cubicBezTo>
                    <a:cubicBezTo>
                      <a:pt x="223320" y="604631"/>
                      <a:pt x="225396" y="616569"/>
                      <a:pt x="258119" y="656466"/>
                    </a:cubicBezTo>
                    <a:cubicBezTo>
                      <a:pt x="290842" y="696363"/>
                      <a:pt x="342864" y="661386"/>
                      <a:pt x="387193" y="722780"/>
                    </a:cubicBezTo>
                    <a:cubicBezTo>
                      <a:pt x="431522" y="784174"/>
                      <a:pt x="435183" y="969511"/>
                      <a:pt x="524093" y="1024831"/>
                    </a:cubicBezTo>
                    <a:cubicBezTo>
                      <a:pt x="586343" y="1050279"/>
                      <a:pt x="613217" y="901301"/>
                      <a:pt x="670719" y="924012"/>
                    </a:cubicBezTo>
                    <a:cubicBezTo>
                      <a:pt x="757703" y="942921"/>
                      <a:pt x="816605" y="1095447"/>
                      <a:pt x="1009071" y="112375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フリーフォーム 113"/>
              <p:cNvSpPr>
                <a:spLocks/>
              </p:cNvSpPr>
              <p:nvPr/>
            </p:nvSpPr>
            <p:spPr bwMode="auto">
              <a:xfrm flipH="1">
                <a:off x="2592388" y="4497388"/>
                <a:ext cx="288925" cy="658812"/>
              </a:xfrm>
              <a:custGeom>
                <a:avLst/>
                <a:gdLst>
                  <a:gd name="T0" fmla="*/ 0 w 1009071"/>
                  <a:gd name="T1" fmla="*/ 0 h 1123758"/>
                  <a:gd name="T2" fmla="*/ 349 w 1009071"/>
                  <a:gd name="T3" fmla="*/ 28465 h 1123758"/>
                  <a:gd name="T4" fmla="*/ 472 w 1009071"/>
                  <a:gd name="T5" fmla="*/ 38657 h 1123758"/>
                  <a:gd name="T6" fmla="*/ 708 w 1009071"/>
                  <a:gd name="T7" fmla="*/ 42562 h 1123758"/>
                  <a:gd name="T8" fmla="*/ 959 w 1009071"/>
                  <a:gd name="T9" fmla="*/ 60348 h 1123758"/>
                  <a:gd name="T10" fmla="*/ 1227 w 1009071"/>
                  <a:gd name="T11" fmla="*/ 54411 h 1123758"/>
                  <a:gd name="T12" fmla="*/ 1846 w 1009071"/>
                  <a:gd name="T13" fmla="*/ 66173 h 11237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9071" h="1123758">
                    <a:moveTo>
                      <a:pt x="0" y="0"/>
                    </a:moveTo>
                    <a:cubicBezTo>
                      <a:pt x="91933" y="500"/>
                      <a:pt x="158386" y="362161"/>
                      <a:pt x="190853" y="483396"/>
                    </a:cubicBezTo>
                    <a:cubicBezTo>
                      <a:pt x="223320" y="604631"/>
                      <a:pt x="225396" y="616569"/>
                      <a:pt x="258119" y="656466"/>
                    </a:cubicBezTo>
                    <a:cubicBezTo>
                      <a:pt x="290842" y="696363"/>
                      <a:pt x="342864" y="661386"/>
                      <a:pt x="387193" y="722780"/>
                    </a:cubicBezTo>
                    <a:cubicBezTo>
                      <a:pt x="431522" y="784174"/>
                      <a:pt x="435183" y="969511"/>
                      <a:pt x="524093" y="1024831"/>
                    </a:cubicBezTo>
                    <a:cubicBezTo>
                      <a:pt x="586343" y="1050279"/>
                      <a:pt x="613217" y="901301"/>
                      <a:pt x="670719" y="924012"/>
                    </a:cubicBezTo>
                    <a:cubicBezTo>
                      <a:pt x="757703" y="942921"/>
                      <a:pt x="816605" y="1095447"/>
                      <a:pt x="1009071" y="112375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35" name="直線矢印コネクタ 2"/>
            <p:cNvCxnSpPr>
              <a:cxnSpLocks noChangeShapeType="1"/>
            </p:cNvCxnSpPr>
            <p:nvPr/>
          </p:nvCxnSpPr>
          <p:spPr bwMode="auto">
            <a:xfrm flipV="1">
              <a:off x="6453732" y="2311970"/>
              <a:ext cx="0" cy="267731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テキスト ボックス 157"/>
          <p:cNvSpPr txBox="1">
            <a:spLocks noChangeArrowheads="1"/>
          </p:cNvSpPr>
          <p:nvPr/>
        </p:nvSpPr>
        <p:spPr bwMode="auto">
          <a:xfrm>
            <a:off x="556444" y="2564904"/>
            <a:ext cx="513304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テキスト ボックス 157"/>
          <p:cNvSpPr txBox="1">
            <a:spLocks noChangeArrowheads="1"/>
          </p:cNvSpPr>
          <p:nvPr/>
        </p:nvSpPr>
        <p:spPr bwMode="auto">
          <a:xfrm>
            <a:off x="6159112" y="1112673"/>
            <a:ext cx="86409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7"/>
          <p:cNvSpPr txBox="1">
            <a:spLocks noChangeArrowheads="1"/>
          </p:cNvSpPr>
          <p:nvPr/>
        </p:nvSpPr>
        <p:spPr bwMode="auto">
          <a:xfrm>
            <a:off x="8314580" y="5020815"/>
            <a:ext cx="432048" cy="830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kumimoji="1" lang="ja-JP" altLang="en-US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矢印コネクタ 2"/>
          <p:cNvCxnSpPr>
            <a:cxnSpLocks noChangeShapeType="1"/>
          </p:cNvCxnSpPr>
          <p:nvPr/>
        </p:nvCxnSpPr>
        <p:spPr bwMode="auto">
          <a:xfrm>
            <a:off x="4737079" y="5472585"/>
            <a:ext cx="35793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矢印コネクタ 2"/>
          <p:cNvCxnSpPr>
            <a:cxnSpLocks noChangeShapeType="1"/>
          </p:cNvCxnSpPr>
          <p:nvPr/>
        </p:nvCxnSpPr>
        <p:spPr bwMode="auto">
          <a:xfrm flipV="1">
            <a:off x="6527578" y="4534471"/>
            <a:ext cx="0" cy="181553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テキスト ボックス 157"/>
          <p:cNvSpPr txBox="1">
            <a:spLocks noChangeArrowheads="1"/>
          </p:cNvSpPr>
          <p:nvPr/>
        </p:nvSpPr>
        <p:spPr bwMode="auto">
          <a:xfrm>
            <a:off x="5763446" y="3843173"/>
            <a:ext cx="177800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arg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4920197" y="4800600"/>
            <a:ext cx="3213100" cy="1346209"/>
          </a:xfrm>
          <a:custGeom>
            <a:avLst/>
            <a:gdLst>
              <a:gd name="connsiteX0" fmla="*/ 0 w 450850"/>
              <a:gd name="connsiteY0" fmla="*/ 38100 h 38100"/>
              <a:gd name="connsiteX1" fmla="*/ 177800 w 450850"/>
              <a:gd name="connsiteY1" fmla="*/ 31750 h 38100"/>
              <a:gd name="connsiteX2" fmla="*/ 361950 w 450850"/>
              <a:gd name="connsiteY2" fmla="*/ 19050 h 38100"/>
              <a:gd name="connsiteX3" fmla="*/ 431800 w 450850"/>
              <a:gd name="connsiteY3" fmla="*/ 6350 h 38100"/>
              <a:gd name="connsiteX4" fmla="*/ 450850 w 450850"/>
              <a:gd name="connsiteY4" fmla="*/ 0 h 38100"/>
              <a:gd name="connsiteX0" fmla="*/ 0 w 3600450"/>
              <a:gd name="connsiteY0" fmla="*/ 1428750 h 1504158"/>
              <a:gd name="connsiteX1" fmla="*/ 177800 w 3600450"/>
              <a:gd name="connsiteY1" fmla="*/ 1422400 h 1504158"/>
              <a:gd name="connsiteX2" fmla="*/ 361950 w 3600450"/>
              <a:gd name="connsiteY2" fmla="*/ 1409700 h 1504158"/>
              <a:gd name="connsiteX3" fmla="*/ 431800 w 3600450"/>
              <a:gd name="connsiteY3" fmla="*/ 1397000 h 1504158"/>
              <a:gd name="connsiteX4" fmla="*/ 3600450 w 3600450"/>
              <a:gd name="connsiteY4" fmla="*/ 0 h 1504158"/>
              <a:gd name="connsiteX0" fmla="*/ 0 w 3600450"/>
              <a:gd name="connsiteY0" fmla="*/ 1428750 h 1517704"/>
              <a:gd name="connsiteX1" fmla="*/ 177800 w 3600450"/>
              <a:gd name="connsiteY1" fmla="*/ 1422400 h 1517704"/>
              <a:gd name="connsiteX2" fmla="*/ 361950 w 3600450"/>
              <a:gd name="connsiteY2" fmla="*/ 1409700 h 1517704"/>
              <a:gd name="connsiteX3" fmla="*/ 3600450 w 3600450"/>
              <a:gd name="connsiteY3" fmla="*/ 0 h 1517704"/>
              <a:gd name="connsiteX0" fmla="*/ 0 w 3600450"/>
              <a:gd name="connsiteY0" fmla="*/ 1428750 h 1428750"/>
              <a:gd name="connsiteX1" fmla="*/ 361950 w 3600450"/>
              <a:gd name="connsiteY1" fmla="*/ 1409700 h 1428750"/>
              <a:gd name="connsiteX2" fmla="*/ 3600450 w 3600450"/>
              <a:gd name="connsiteY2" fmla="*/ 0 h 1428750"/>
              <a:gd name="connsiteX0" fmla="*/ 0 w 3600450"/>
              <a:gd name="connsiteY0" fmla="*/ 1428750 h 1428750"/>
              <a:gd name="connsiteX1" fmla="*/ 3600450 w 3600450"/>
              <a:gd name="connsiteY1" fmla="*/ 0 h 1428750"/>
              <a:gd name="connsiteX0" fmla="*/ 0 w 3600450"/>
              <a:gd name="connsiteY0" fmla="*/ 1435100 h 1435100"/>
              <a:gd name="connsiteX1" fmla="*/ 3600450 w 3600450"/>
              <a:gd name="connsiteY1" fmla="*/ 0 h 1435100"/>
              <a:gd name="connsiteX0" fmla="*/ 0 w 3600450"/>
              <a:gd name="connsiteY0" fmla="*/ 1435100 h 1435113"/>
              <a:gd name="connsiteX1" fmla="*/ 3600450 w 3600450"/>
              <a:gd name="connsiteY1" fmla="*/ 0 h 1435113"/>
              <a:gd name="connsiteX0" fmla="*/ 0 w 3600450"/>
              <a:gd name="connsiteY0" fmla="*/ 1435109 h 1435118"/>
              <a:gd name="connsiteX1" fmla="*/ 3600450 w 3600450"/>
              <a:gd name="connsiteY1" fmla="*/ 9 h 1435118"/>
              <a:gd name="connsiteX0" fmla="*/ 0 w 3600450"/>
              <a:gd name="connsiteY0" fmla="*/ 1435100 h 1435109"/>
              <a:gd name="connsiteX1" fmla="*/ 3600450 w 3600450"/>
              <a:gd name="connsiteY1" fmla="*/ 0 h 1435109"/>
              <a:gd name="connsiteX0" fmla="*/ 0 w 3600450"/>
              <a:gd name="connsiteY0" fmla="*/ 1428750 h 1428759"/>
              <a:gd name="connsiteX1" fmla="*/ 3600450 w 3600450"/>
              <a:gd name="connsiteY1" fmla="*/ 0 h 14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450" h="1428759">
                <a:moveTo>
                  <a:pt x="0" y="1428750"/>
                </a:moveTo>
                <a:cubicBezTo>
                  <a:pt x="2165350" y="1432983"/>
                  <a:pt x="1428750" y="2117"/>
                  <a:pt x="360045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559300" y="1252374"/>
            <a:ext cx="0" cy="54889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96752"/>
            <a:ext cx="4085036" cy="140279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latin typeface="+mn-ea"/>
              </a:rPr>
              <a:t>時間軸上での現象の　周波数軸上での姿を見せてくれる道具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7271073" y="6293365"/>
            <a:ext cx="1724447" cy="494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latin typeface="+mn-ea"/>
              </a:rPr>
              <a:t>位相を考慮しない場合も多い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00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16" grpId="0"/>
      <p:bldP spid="31" grpId="0"/>
      <p:bldP spid="5" grpId="0" animBg="1"/>
      <p:bldP spid="30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751</Words>
  <Application>Microsoft Office PowerPoint</Application>
  <PresentationFormat>画面に合わせる (4:3)</PresentationFormat>
  <Paragraphs>307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テーマ</vt:lpstr>
      <vt:lpstr>フィルタの世界観</vt:lpstr>
      <vt:lpstr>もくじ</vt:lpstr>
      <vt:lpstr>測るということ</vt:lpstr>
      <vt:lpstr>測るということ</vt:lpstr>
      <vt:lpstr>フィルタ</vt:lpstr>
      <vt:lpstr>有用な情報 vs 不要な情報</vt:lpstr>
      <vt:lpstr>予備知識</vt:lpstr>
      <vt:lpstr>フーリエ変換</vt:lpstr>
      <vt:lpstr>フーリエ変換</vt:lpstr>
      <vt:lpstr>フーリエ変換</vt:lpstr>
      <vt:lpstr>解析信号／フェーザー</vt:lpstr>
      <vt:lpstr>負の周波数</vt:lpstr>
      <vt:lpstr>予備知識</vt:lpstr>
      <vt:lpstr>有用な情報 vs 不要な情報</vt:lpstr>
      <vt:lpstr>有用な情報 vs 不要な情報</vt:lpstr>
      <vt:lpstr>LPF</vt:lpstr>
      <vt:lpstr>測るということ</vt:lpstr>
      <vt:lpstr>回路素子</vt:lpstr>
      <vt:lpstr>アナログフィルタ（LPF）</vt:lpstr>
      <vt:lpstr>アナログフィルタ（LPF）</vt:lpstr>
      <vt:lpstr>アナログフィルタ（LPF）</vt:lpstr>
      <vt:lpstr>測るということ</vt:lpstr>
      <vt:lpstr>A/D変換</vt:lpstr>
      <vt:lpstr>量子化</vt:lpstr>
      <vt:lpstr>予備知識：デルタ関数</vt:lpstr>
      <vt:lpstr>標本化</vt:lpstr>
      <vt:lpstr>エイリアシング</vt:lpstr>
      <vt:lpstr>エイリアシング</vt:lpstr>
      <vt:lpstr>標本化定理</vt:lpstr>
      <vt:lpstr>A/D変換</vt:lpstr>
      <vt:lpstr>測るということ</vt:lpstr>
      <vt:lpstr>ディジタルフィルタ（FIR）</vt:lpstr>
      <vt:lpstr>ディジタルフィルタ（移動平均）</vt:lpstr>
      <vt:lpstr>ディジタルフィルタ（移動平均）</vt:lpstr>
      <vt:lpstr>測るということ</vt:lpstr>
      <vt:lpstr>もくじ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star</dc:creator>
  <cp:lastModifiedBy>star</cp:lastModifiedBy>
  <cp:revision>148</cp:revision>
  <dcterms:created xsi:type="dcterms:W3CDTF">2012-12-19T00:13:39Z</dcterms:created>
  <dcterms:modified xsi:type="dcterms:W3CDTF">2013-01-01T07:07:07Z</dcterms:modified>
</cp:coreProperties>
</file>